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6.png" ContentType="image/png"/>
  <Override PartName="/ppt/media/image5.jpeg" ContentType="image/jpeg"/>
  <Override PartName="/ppt/media/image4.jpeg" ContentType="image/jpeg"/>
  <Override PartName="/ppt/media/image3.png" ContentType="image/png"/>
  <Override PartName="/ppt/media/image1.png" ContentType="image/png"/>
  <Override PartName="/ppt/media/image2.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slide13.xml" ContentType="application/vnd.openxmlformats-officedocument.presentationml.slide+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
</Relationships>
</file>

<file path=ppt/media/image1.png>
</file>

<file path=ppt/media/image2.png>
</file>

<file path=ppt/media/image3.png>
</file>

<file path=ppt/media/image4.jpeg>
</file>

<file path=ppt/media/image5.jpeg>
</file>

<file path=ppt/media/image6.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29" name="PlaceHolder 2"/>
          <p:cNvSpPr>
            <a:spLocks noGrp="1"/>
          </p:cNvSpPr>
          <p:nvPr>
            <p:ph type="body"/>
          </p:nvPr>
        </p:nvSpPr>
        <p:spPr>
          <a:xfrm>
            <a:off x="685800" y="2194560"/>
            <a:ext cx="1082016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30" name="PlaceHolder 3"/>
          <p:cNvSpPr>
            <a:spLocks noGrp="1"/>
          </p:cNvSpPr>
          <p:nvPr>
            <p:ph type="body"/>
          </p:nvPr>
        </p:nvSpPr>
        <p:spPr>
          <a:xfrm>
            <a:off x="685800" y="4296600"/>
            <a:ext cx="1082016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32" name="PlaceHolder 2"/>
          <p:cNvSpPr>
            <a:spLocks noGrp="1"/>
          </p:cNvSpPr>
          <p:nvPr>
            <p:ph type="body"/>
          </p:nvPr>
        </p:nvSpPr>
        <p:spPr>
          <a:xfrm>
            <a:off x="68580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33" name="PlaceHolder 3"/>
          <p:cNvSpPr>
            <a:spLocks noGrp="1"/>
          </p:cNvSpPr>
          <p:nvPr>
            <p:ph type="body"/>
          </p:nvPr>
        </p:nvSpPr>
        <p:spPr>
          <a:xfrm>
            <a:off x="623016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34" name="PlaceHolder 4"/>
          <p:cNvSpPr>
            <a:spLocks noGrp="1"/>
          </p:cNvSpPr>
          <p:nvPr>
            <p:ph type="body"/>
          </p:nvPr>
        </p:nvSpPr>
        <p:spPr>
          <a:xfrm>
            <a:off x="685800" y="429660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35" name="PlaceHolder 5"/>
          <p:cNvSpPr>
            <a:spLocks noGrp="1"/>
          </p:cNvSpPr>
          <p:nvPr>
            <p:ph type="body"/>
          </p:nvPr>
        </p:nvSpPr>
        <p:spPr>
          <a:xfrm>
            <a:off x="6230160" y="429660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37" name="PlaceHolder 2"/>
          <p:cNvSpPr>
            <a:spLocks noGrp="1"/>
          </p:cNvSpPr>
          <p:nvPr>
            <p:ph type="body"/>
          </p:nvPr>
        </p:nvSpPr>
        <p:spPr>
          <a:xfrm>
            <a:off x="685800" y="219456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38" name="PlaceHolder 3"/>
          <p:cNvSpPr>
            <a:spLocks noGrp="1"/>
          </p:cNvSpPr>
          <p:nvPr>
            <p:ph type="body"/>
          </p:nvPr>
        </p:nvSpPr>
        <p:spPr>
          <a:xfrm>
            <a:off x="4344120" y="219456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39" name="PlaceHolder 4"/>
          <p:cNvSpPr>
            <a:spLocks noGrp="1"/>
          </p:cNvSpPr>
          <p:nvPr>
            <p:ph type="body"/>
          </p:nvPr>
        </p:nvSpPr>
        <p:spPr>
          <a:xfrm>
            <a:off x="8002440" y="219456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40" name="PlaceHolder 5"/>
          <p:cNvSpPr>
            <a:spLocks noGrp="1"/>
          </p:cNvSpPr>
          <p:nvPr>
            <p:ph type="body"/>
          </p:nvPr>
        </p:nvSpPr>
        <p:spPr>
          <a:xfrm>
            <a:off x="685800" y="429660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41" name="PlaceHolder 6"/>
          <p:cNvSpPr>
            <a:spLocks noGrp="1"/>
          </p:cNvSpPr>
          <p:nvPr>
            <p:ph type="body"/>
          </p:nvPr>
        </p:nvSpPr>
        <p:spPr>
          <a:xfrm>
            <a:off x="4344120" y="429660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42" name="PlaceHolder 7"/>
          <p:cNvSpPr>
            <a:spLocks noGrp="1"/>
          </p:cNvSpPr>
          <p:nvPr>
            <p:ph type="body"/>
          </p:nvPr>
        </p:nvSpPr>
        <p:spPr>
          <a:xfrm>
            <a:off x="8002440" y="429660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50" name="PlaceHolder 2"/>
          <p:cNvSpPr>
            <a:spLocks noGrp="1"/>
          </p:cNvSpPr>
          <p:nvPr>
            <p:ph type="subTitle"/>
          </p:nvPr>
        </p:nvSpPr>
        <p:spPr>
          <a:xfrm>
            <a:off x="685800" y="2194560"/>
            <a:ext cx="10820160" cy="40237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52" name="PlaceHolder 2"/>
          <p:cNvSpPr>
            <a:spLocks noGrp="1"/>
          </p:cNvSpPr>
          <p:nvPr>
            <p:ph type="body"/>
          </p:nvPr>
        </p:nvSpPr>
        <p:spPr>
          <a:xfrm>
            <a:off x="685800" y="2194560"/>
            <a:ext cx="10820160" cy="402372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54" name="PlaceHolder 2"/>
          <p:cNvSpPr>
            <a:spLocks noGrp="1"/>
          </p:cNvSpPr>
          <p:nvPr>
            <p:ph type="body"/>
          </p:nvPr>
        </p:nvSpPr>
        <p:spPr>
          <a:xfrm>
            <a:off x="685800" y="2194560"/>
            <a:ext cx="5280120" cy="402372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55" name="PlaceHolder 3"/>
          <p:cNvSpPr>
            <a:spLocks noGrp="1"/>
          </p:cNvSpPr>
          <p:nvPr>
            <p:ph type="body"/>
          </p:nvPr>
        </p:nvSpPr>
        <p:spPr>
          <a:xfrm>
            <a:off x="6230160" y="2194560"/>
            <a:ext cx="5280120" cy="402372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2895480" y="764280"/>
            <a:ext cx="8610120" cy="59936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59" name="PlaceHolder 2"/>
          <p:cNvSpPr>
            <a:spLocks noGrp="1"/>
          </p:cNvSpPr>
          <p:nvPr>
            <p:ph type="body"/>
          </p:nvPr>
        </p:nvSpPr>
        <p:spPr>
          <a:xfrm>
            <a:off x="68580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60" name="PlaceHolder 3"/>
          <p:cNvSpPr>
            <a:spLocks noGrp="1"/>
          </p:cNvSpPr>
          <p:nvPr>
            <p:ph type="body"/>
          </p:nvPr>
        </p:nvSpPr>
        <p:spPr>
          <a:xfrm>
            <a:off x="6230160" y="2194560"/>
            <a:ext cx="5280120" cy="402372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61" name="PlaceHolder 4"/>
          <p:cNvSpPr>
            <a:spLocks noGrp="1"/>
          </p:cNvSpPr>
          <p:nvPr>
            <p:ph type="body"/>
          </p:nvPr>
        </p:nvSpPr>
        <p:spPr>
          <a:xfrm>
            <a:off x="685800" y="429660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8" name="PlaceHolder 2"/>
          <p:cNvSpPr>
            <a:spLocks noGrp="1"/>
          </p:cNvSpPr>
          <p:nvPr>
            <p:ph type="subTitle"/>
          </p:nvPr>
        </p:nvSpPr>
        <p:spPr>
          <a:xfrm>
            <a:off x="685800" y="2194560"/>
            <a:ext cx="10820160" cy="402372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63" name="PlaceHolder 2"/>
          <p:cNvSpPr>
            <a:spLocks noGrp="1"/>
          </p:cNvSpPr>
          <p:nvPr>
            <p:ph type="body"/>
          </p:nvPr>
        </p:nvSpPr>
        <p:spPr>
          <a:xfrm>
            <a:off x="685800" y="2194560"/>
            <a:ext cx="5280120" cy="402372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64" name="PlaceHolder 3"/>
          <p:cNvSpPr>
            <a:spLocks noGrp="1"/>
          </p:cNvSpPr>
          <p:nvPr>
            <p:ph type="body"/>
          </p:nvPr>
        </p:nvSpPr>
        <p:spPr>
          <a:xfrm>
            <a:off x="623016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65" name="PlaceHolder 4"/>
          <p:cNvSpPr>
            <a:spLocks noGrp="1"/>
          </p:cNvSpPr>
          <p:nvPr>
            <p:ph type="body"/>
          </p:nvPr>
        </p:nvSpPr>
        <p:spPr>
          <a:xfrm>
            <a:off x="6230160" y="429660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67" name="PlaceHolder 2"/>
          <p:cNvSpPr>
            <a:spLocks noGrp="1"/>
          </p:cNvSpPr>
          <p:nvPr>
            <p:ph type="body"/>
          </p:nvPr>
        </p:nvSpPr>
        <p:spPr>
          <a:xfrm>
            <a:off x="68580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68" name="PlaceHolder 3"/>
          <p:cNvSpPr>
            <a:spLocks noGrp="1"/>
          </p:cNvSpPr>
          <p:nvPr>
            <p:ph type="body"/>
          </p:nvPr>
        </p:nvSpPr>
        <p:spPr>
          <a:xfrm>
            <a:off x="623016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69" name="PlaceHolder 4"/>
          <p:cNvSpPr>
            <a:spLocks noGrp="1"/>
          </p:cNvSpPr>
          <p:nvPr>
            <p:ph type="body"/>
          </p:nvPr>
        </p:nvSpPr>
        <p:spPr>
          <a:xfrm>
            <a:off x="685800" y="4296600"/>
            <a:ext cx="1082016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71" name="PlaceHolder 2"/>
          <p:cNvSpPr>
            <a:spLocks noGrp="1"/>
          </p:cNvSpPr>
          <p:nvPr>
            <p:ph type="body"/>
          </p:nvPr>
        </p:nvSpPr>
        <p:spPr>
          <a:xfrm>
            <a:off x="685800" y="2194560"/>
            <a:ext cx="1082016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72" name="PlaceHolder 3"/>
          <p:cNvSpPr>
            <a:spLocks noGrp="1"/>
          </p:cNvSpPr>
          <p:nvPr>
            <p:ph type="body"/>
          </p:nvPr>
        </p:nvSpPr>
        <p:spPr>
          <a:xfrm>
            <a:off x="685800" y="4296600"/>
            <a:ext cx="1082016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74" name="PlaceHolder 2"/>
          <p:cNvSpPr>
            <a:spLocks noGrp="1"/>
          </p:cNvSpPr>
          <p:nvPr>
            <p:ph type="body"/>
          </p:nvPr>
        </p:nvSpPr>
        <p:spPr>
          <a:xfrm>
            <a:off x="68580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75" name="PlaceHolder 3"/>
          <p:cNvSpPr>
            <a:spLocks noGrp="1"/>
          </p:cNvSpPr>
          <p:nvPr>
            <p:ph type="body"/>
          </p:nvPr>
        </p:nvSpPr>
        <p:spPr>
          <a:xfrm>
            <a:off x="623016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76" name="PlaceHolder 4"/>
          <p:cNvSpPr>
            <a:spLocks noGrp="1"/>
          </p:cNvSpPr>
          <p:nvPr>
            <p:ph type="body"/>
          </p:nvPr>
        </p:nvSpPr>
        <p:spPr>
          <a:xfrm>
            <a:off x="685800" y="429660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77" name="PlaceHolder 5"/>
          <p:cNvSpPr>
            <a:spLocks noGrp="1"/>
          </p:cNvSpPr>
          <p:nvPr>
            <p:ph type="body"/>
          </p:nvPr>
        </p:nvSpPr>
        <p:spPr>
          <a:xfrm>
            <a:off x="6230160" y="429660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79" name="PlaceHolder 2"/>
          <p:cNvSpPr>
            <a:spLocks noGrp="1"/>
          </p:cNvSpPr>
          <p:nvPr>
            <p:ph type="body"/>
          </p:nvPr>
        </p:nvSpPr>
        <p:spPr>
          <a:xfrm>
            <a:off x="685800" y="219456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80" name="PlaceHolder 3"/>
          <p:cNvSpPr>
            <a:spLocks noGrp="1"/>
          </p:cNvSpPr>
          <p:nvPr>
            <p:ph type="body"/>
          </p:nvPr>
        </p:nvSpPr>
        <p:spPr>
          <a:xfrm>
            <a:off x="4344120" y="219456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81" name="PlaceHolder 4"/>
          <p:cNvSpPr>
            <a:spLocks noGrp="1"/>
          </p:cNvSpPr>
          <p:nvPr>
            <p:ph type="body"/>
          </p:nvPr>
        </p:nvSpPr>
        <p:spPr>
          <a:xfrm>
            <a:off x="8002440" y="219456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82" name="PlaceHolder 5"/>
          <p:cNvSpPr>
            <a:spLocks noGrp="1"/>
          </p:cNvSpPr>
          <p:nvPr>
            <p:ph type="body"/>
          </p:nvPr>
        </p:nvSpPr>
        <p:spPr>
          <a:xfrm>
            <a:off x="685800" y="429660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83" name="PlaceHolder 6"/>
          <p:cNvSpPr>
            <a:spLocks noGrp="1"/>
          </p:cNvSpPr>
          <p:nvPr>
            <p:ph type="body"/>
          </p:nvPr>
        </p:nvSpPr>
        <p:spPr>
          <a:xfrm>
            <a:off x="4344120" y="429660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84" name="PlaceHolder 7"/>
          <p:cNvSpPr>
            <a:spLocks noGrp="1"/>
          </p:cNvSpPr>
          <p:nvPr>
            <p:ph type="body"/>
          </p:nvPr>
        </p:nvSpPr>
        <p:spPr>
          <a:xfrm>
            <a:off x="8002440" y="4296600"/>
            <a:ext cx="348372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10" name="PlaceHolder 2"/>
          <p:cNvSpPr>
            <a:spLocks noGrp="1"/>
          </p:cNvSpPr>
          <p:nvPr>
            <p:ph type="body"/>
          </p:nvPr>
        </p:nvSpPr>
        <p:spPr>
          <a:xfrm>
            <a:off x="685800" y="2194560"/>
            <a:ext cx="10820160" cy="402372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12" name="PlaceHolder 2"/>
          <p:cNvSpPr>
            <a:spLocks noGrp="1"/>
          </p:cNvSpPr>
          <p:nvPr>
            <p:ph type="body"/>
          </p:nvPr>
        </p:nvSpPr>
        <p:spPr>
          <a:xfrm>
            <a:off x="685800" y="2194560"/>
            <a:ext cx="5280120" cy="402372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13" name="PlaceHolder 3"/>
          <p:cNvSpPr>
            <a:spLocks noGrp="1"/>
          </p:cNvSpPr>
          <p:nvPr>
            <p:ph type="body"/>
          </p:nvPr>
        </p:nvSpPr>
        <p:spPr>
          <a:xfrm>
            <a:off x="6230160" y="2194560"/>
            <a:ext cx="5280120" cy="402372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2895480" y="764280"/>
            <a:ext cx="8610120" cy="59936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17" name="PlaceHolder 2"/>
          <p:cNvSpPr>
            <a:spLocks noGrp="1"/>
          </p:cNvSpPr>
          <p:nvPr>
            <p:ph type="body"/>
          </p:nvPr>
        </p:nvSpPr>
        <p:spPr>
          <a:xfrm>
            <a:off x="68580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18" name="PlaceHolder 3"/>
          <p:cNvSpPr>
            <a:spLocks noGrp="1"/>
          </p:cNvSpPr>
          <p:nvPr>
            <p:ph type="body"/>
          </p:nvPr>
        </p:nvSpPr>
        <p:spPr>
          <a:xfrm>
            <a:off x="6230160" y="2194560"/>
            <a:ext cx="5280120" cy="402372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19" name="PlaceHolder 4"/>
          <p:cNvSpPr>
            <a:spLocks noGrp="1"/>
          </p:cNvSpPr>
          <p:nvPr>
            <p:ph type="body"/>
          </p:nvPr>
        </p:nvSpPr>
        <p:spPr>
          <a:xfrm>
            <a:off x="685800" y="429660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21" name="PlaceHolder 2"/>
          <p:cNvSpPr>
            <a:spLocks noGrp="1"/>
          </p:cNvSpPr>
          <p:nvPr>
            <p:ph type="body"/>
          </p:nvPr>
        </p:nvSpPr>
        <p:spPr>
          <a:xfrm>
            <a:off x="685800" y="2194560"/>
            <a:ext cx="5280120" cy="402372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22" name="PlaceHolder 3"/>
          <p:cNvSpPr>
            <a:spLocks noGrp="1"/>
          </p:cNvSpPr>
          <p:nvPr>
            <p:ph type="body"/>
          </p:nvPr>
        </p:nvSpPr>
        <p:spPr>
          <a:xfrm>
            <a:off x="623016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23" name="PlaceHolder 4"/>
          <p:cNvSpPr>
            <a:spLocks noGrp="1"/>
          </p:cNvSpPr>
          <p:nvPr>
            <p:ph type="body"/>
          </p:nvPr>
        </p:nvSpPr>
        <p:spPr>
          <a:xfrm>
            <a:off x="6230160" y="429660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2895480" y="764280"/>
            <a:ext cx="8610120" cy="1292760"/>
          </a:xfrm>
          <a:prstGeom prst="rect">
            <a:avLst/>
          </a:prstGeom>
        </p:spPr>
        <p:txBody>
          <a:bodyPr lIns="0" rIns="0" tIns="0" bIns="0" anchor="ctr"/>
          <a:p>
            <a:endParaRPr b="0" lang="en-US" sz="1800" spc="-1" strike="noStrike">
              <a:solidFill>
                <a:srgbClr val="ffffff"/>
              </a:solidFill>
              <a:latin typeface="Century Gothic"/>
            </a:endParaRPr>
          </a:p>
        </p:txBody>
      </p:sp>
      <p:sp>
        <p:nvSpPr>
          <p:cNvPr id="25" name="PlaceHolder 2"/>
          <p:cNvSpPr>
            <a:spLocks noGrp="1"/>
          </p:cNvSpPr>
          <p:nvPr>
            <p:ph type="body"/>
          </p:nvPr>
        </p:nvSpPr>
        <p:spPr>
          <a:xfrm>
            <a:off x="68580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26" name="PlaceHolder 3"/>
          <p:cNvSpPr>
            <a:spLocks noGrp="1"/>
          </p:cNvSpPr>
          <p:nvPr>
            <p:ph type="body"/>
          </p:nvPr>
        </p:nvSpPr>
        <p:spPr>
          <a:xfrm>
            <a:off x="6230160" y="2194560"/>
            <a:ext cx="5280120" cy="1919160"/>
          </a:xfrm>
          <a:prstGeom prst="rect">
            <a:avLst/>
          </a:prstGeom>
        </p:spPr>
        <p:txBody>
          <a:bodyPr lIns="0" rIns="0" tIns="0" bIns="0">
            <a:normAutofit/>
          </a:bodyPr>
          <a:p>
            <a:endParaRPr b="0" lang="en-US" sz="2200" spc="-1" strike="noStrike">
              <a:solidFill>
                <a:srgbClr val="ffffff"/>
              </a:solidFill>
              <a:latin typeface="Century Gothic"/>
            </a:endParaRPr>
          </a:p>
        </p:txBody>
      </p:sp>
      <p:sp>
        <p:nvSpPr>
          <p:cNvPr id="27" name="PlaceHolder 4"/>
          <p:cNvSpPr>
            <a:spLocks noGrp="1"/>
          </p:cNvSpPr>
          <p:nvPr>
            <p:ph type="body"/>
          </p:nvPr>
        </p:nvSpPr>
        <p:spPr>
          <a:xfrm>
            <a:off x="685800" y="4296600"/>
            <a:ext cx="10820160" cy="1919160"/>
          </a:xfrm>
          <a:prstGeom prst="rect">
            <a:avLst/>
          </a:prstGeom>
        </p:spPr>
        <p:txBody>
          <a:bodyPr lIns="0" rIns="0" tIns="0" bIns="0">
            <a:normAutofit/>
          </a:bodyPr>
          <a:p>
            <a:endParaRPr b="0" lang="en-US" sz="2200" spc="-1" strike="noStrike">
              <a:solidFill>
                <a:srgbClr val="ffffff"/>
              </a:solidFill>
              <a:latin typeface="Century Gothic"/>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3.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0" name="Picture 6" descr=""/>
          <p:cNvPicPr/>
          <p:nvPr/>
        </p:nvPicPr>
        <p:blipFill>
          <a:blip r:embed="rId2"/>
          <a:stretch/>
        </p:blipFill>
        <p:spPr>
          <a:xfrm>
            <a:off x="0" y="0"/>
            <a:ext cx="12191760" cy="1441080"/>
          </a:xfrm>
          <a:prstGeom prst="rect">
            <a:avLst/>
          </a:prstGeom>
          <a:ln>
            <a:noFill/>
          </a:ln>
        </p:spPr>
      </p:pic>
      <p:pic>
        <p:nvPicPr>
          <p:cNvPr id="1" name="Picture 6" descr=""/>
          <p:cNvPicPr/>
          <p:nvPr/>
        </p:nvPicPr>
        <p:blipFill>
          <a:blip r:embed="rId3"/>
          <a:stretch/>
        </p:blipFill>
        <p:spPr>
          <a:xfrm>
            <a:off x="0" y="4375080"/>
            <a:ext cx="12191760" cy="2482560"/>
          </a:xfrm>
          <a:prstGeom prst="rect">
            <a:avLst/>
          </a:prstGeom>
          <a:ln>
            <a:noFill/>
          </a:ln>
        </p:spPr>
      </p:pic>
      <p:sp>
        <p:nvSpPr>
          <p:cNvPr id="2" name="PlaceHolder 1"/>
          <p:cNvSpPr>
            <a:spLocks noGrp="1"/>
          </p:cNvSpPr>
          <p:nvPr>
            <p:ph type="title"/>
          </p:nvPr>
        </p:nvSpPr>
        <p:spPr>
          <a:xfrm>
            <a:off x="1371600" y="1803240"/>
            <a:ext cx="9448560" cy="1824840"/>
          </a:xfrm>
          <a:prstGeom prst="rect">
            <a:avLst/>
          </a:prstGeom>
        </p:spPr>
        <p:txBody>
          <a:bodyPr anchor="b">
            <a:normAutofit/>
          </a:bodyPr>
          <a:p>
            <a:pPr>
              <a:lnSpc>
                <a:spcPct val="90000"/>
              </a:lnSpc>
            </a:pPr>
            <a:r>
              <a:rPr b="0" lang="en-US" sz="6000" spc="-1" strike="noStrike" cap="all">
                <a:solidFill>
                  <a:srgbClr val="ffffff"/>
                </a:solidFill>
                <a:latin typeface="Century Gothic"/>
              </a:rPr>
              <a:t>Click to edit Master title style</a:t>
            </a:r>
            <a:endParaRPr b="0" lang="en-US" sz="6000" spc="-1" strike="noStrike">
              <a:solidFill>
                <a:srgbClr val="ffffff"/>
              </a:solidFill>
              <a:latin typeface="Century Gothic"/>
            </a:endParaRPr>
          </a:p>
        </p:txBody>
      </p:sp>
      <p:sp>
        <p:nvSpPr>
          <p:cNvPr id="3" name="PlaceHolder 2"/>
          <p:cNvSpPr>
            <a:spLocks noGrp="1"/>
          </p:cNvSpPr>
          <p:nvPr>
            <p:ph type="dt"/>
          </p:nvPr>
        </p:nvSpPr>
        <p:spPr>
          <a:xfrm>
            <a:off x="7909560" y="4314240"/>
            <a:ext cx="2910600" cy="374400"/>
          </a:xfrm>
          <a:prstGeom prst="rect">
            <a:avLst/>
          </a:prstGeom>
        </p:spPr>
        <p:txBody>
          <a:bodyPr anchor="ctr"/>
          <a:p>
            <a:pPr algn="r">
              <a:lnSpc>
                <a:spcPct val="100000"/>
              </a:lnSpc>
            </a:pPr>
            <a:fld id="{8B6EAF61-E52C-470F-9B78-55C54FE96E2E}" type="datetime">
              <a:rPr b="0" lang="en-US" sz="1050" spc="-1" strike="noStrike">
                <a:solidFill>
                  <a:srgbClr val="ffffff"/>
                </a:solidFill>
                <a:latin typeface="Century Gothic"/>
              </a:rPr>
              <a:t>1/10/19</a:t>
            </a:fld>
            <a:endParaRPr b="0" lang="en-US" sz="1050" spc="-1" strike="noStrike">
              <a:latin typeface="Times New Roman"/>
            </a:endParaRPr>
          </a:p>
        </p:txBody>
      </p:sp>
      <p:sp>
        <p:nvSpPr>
          <p:cNvPr id="4" name="PlaceHolder 3"/>
          <p:cNvSpPr>
            <a:spLocks noGrp="1"/>
          </p:cNvSpPr>
          <p:nvPr>
            <p:ph type="ftr"/>
          </p:nvPr>
        </p:nvSpPr>
        <p:spPr>
          <a:xfrm>
            <a:off x="1371600" y="4323960"/>
            <a:ext cx="6400440" cy="364680"/>
          </a:xfrm>
          <a:prstGeom prst="rect">
            <a:avLst/>
          </a:prstGeom>
        </p:spPr>
        <p:txBody>
          <a:bodyPr anchor="ctr"/>
          <a:p>
            <a:endParaRPr b="0" lang="en-US" sz="2400" spc="-1" strike="noStrike">
              <a:latin typeface="Times New Roman"/>
            </a:endParaRPr>
          </a:p>
        </p:txBody>
      </p:sp>
      <p:sp>
        <p:nvSpPr>
          <p:cNvPr id="5" name="PlaceHolder 4"/>
          <p:cNvSpPr>
            <a:spLocks noGrp="1"/>
          </p:cNvSpPr>
          <p:nvPr>
            <p:ph type="sldNum"/>
          </p:nvPr>
        </p:nvSpPr>
        <p:spPr>
          <a:xfrm>
            <a:off x="8077320" y="1431000"/>
            <a:ext cx="2742840" cy="364680"/>
          </a:xfrm>
          <a:prstGeom prst="rect">
            <a:avLst/>
          </a:prstGeom>
        </p:spPr>
        <p:txBody>
          <a:bodyPr anchor="ctr"/>
          <a:p>
            <a:pPr algn="r">
              <a:lnSpc>
                <a:spcPct val="100000"/>
              </a:lnSpc>
            </a:pPr>
            <a:fld id="{EA2600CC-B371-4969-95E8-5814949BAF0D}" type="slidenum">
              <a:rPr b="0" lang="en-US" sz="1050" spc="-1" strike="noStrike">
                <a:solidFill>
                  <a:srgbClr val="ffffff"/>
                </a:solidFill>
                <a:latin typeface="Century Gothic"/>
              </a:rPr>
              <a:t>&lt;number&gt;</a:t>
            </a:fld>
            <a:endParaRPr b="0" lang="en-US" sz="1050" spc="-1" strike="noStrike">
              <a:latin typeface="Times New Roman"/>
            </a:endParaRPr>
          </a:p>
        </p:txBody>
      </p:sp>
      <p:sp>
        <p:nvSpPr>
          <p:cNvPr id="6"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2200" spc="-1" strike="noStrike">
                <a:solidFill>
                  <a:srgbClr val="ffffff"/>
                </a:solidFill>
                <a:latin typeface="Century Gothic"/>
              </a:rPr>
              <a:t>Click to edit the outline text format</a:t>
            </a:r>
            <a:endParaRPr b="0" lang="en-US" sz="2200" spc="-1" strike="noStrike">
              <a:solidFill>
                <a:srgbClr val="ffffff"/>
              </a:solidFill>
              <a:latin typeface="Century Gothic"/>
            </a:endParaRPr>
          </a:p>
          <a:p>
            <a:pPr lvl="1" marL="864000" indent="-324000">
              <a:spcBef>
                <a:spcPts val="1134"/>
              </a:spcBef>
              <a:buClr>
                <a:srgbClr val="ffffff"/>
              </a:buClr>
              <a:buSzPct val="75000"/>
              <a:buFont typeface="Symbol" charset="2"/>
              <a:buChar char=""/>
            </a:pPr>
            <a:r>
              <a:rPr b="0" lang="en-US" sz="1800" spc="-1" strike="noStrike">
                <a:solidFill>
                  <a:srgbClr val="ffffff"/>
                </a:solidFill>
                <a:latin typeface="Century Gothic"/>
              </a:rPr>
              <a:t>Second Outline Level</a:t>
            </a:r>
            <a:endParaRPr b="0" lang="en-US" sz="1800" spc="-1" strike="noStrike">
              <a:solidFill>
                <a:srgbClr val="ffffff"/>
              </a:solidFill>
              <a:latin typeface="Century Gothic"/>
            </a:endParaRPr>
          </a:p>
          <a:p>
            <a:pPr lvl="2" marL="1296000" indent="-288000">
              <a:spcBef>
                <a:spcPts val="850"/>
              </a:spcBef>
              <a:buClr>
                <a:srgbClr val="ffffff"/>
              </a:buClr>
              <a:buSzPct val="45000"/>
              <a:buFont typeface="Wingdings" charset="2"/>
              <a:buChar char=""/>
            </a:pPr>
            <a:r>
              <a:rPr b="0" lang="en-US" sz="1600" spc="-1" strike="noStrike">
                <a:solidFill>
                  <a:srgbClr val="ffffff"/>
                </a:solidFill>
                <a:latin typeface="Century Gothic"/>
              </a:rPr>
              <a:t>Third Outline Level</a:t>
            </a:r>
            <a:endParaRPr b="0" lang="en-US" sz="1600" spc="-1" strike="noStrike">
              <a:solidFill>
                <a:srgbClr val="ffffff"/>
              </a:solidFill>
              <a:latin typeface="Century Gothic"/>
            </a:endParaRPr>
          </a:p>
          <a:p>
            <a:pPr lvl="3" marL="1728000" indent="-216000">
              <a:spcBef>
                <a:spcPts val="567"/>
              </a:spcBef>
              <a:buClr>
                <a:srgbClr val="ffffff"/>
              </a:buClr>
              <a:buSzPct val="75000"/>
              <a:buFont typeface="Symbol" charset="2"/>
              <a:buChar char=""/>
            </a:pPr>
            <a:r>
              <a:rPr b="0" lang="en-US" sz="1600" spc="-1" strike="noStrike">
                <a:solidFill>
                  <a:srgbClr val="ffffff"/>
                </a:solidFill>
                <a:latin typeface="Century Gothic"/>
              </a:rPr>
              <a:t>Fourth Outline Level</a:t>
            </a:r>
            <a:endParaRPr b="0" lang="en-US" sz="1600" spc="-1" strike="noStrike">
              <a:solidFill>
                <a:srgbClr val="ffffff"/>
              </a:solidFill>
              <a:latin typeface="Century Gothic"/>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Century Gothic"/>
              </a:rPr>
              <a:t>Fifth Outline Level</a:t>
            </a:r>
            <a:endParaRPr b="0" lang="en-US" sz="2000" spc="-1" strike="noStrike">
              <a:solidFill>
                <a:srgbClr val="ffffff"/>
              </a:solidFill>
              <a:latin typeface="Century Gothic"/>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Century Gothic"/>
              </a:rPr>
              <a:t>Sixth Outline Level</a:t>
            </a:r>
            <a:endParaRPr b="0" lang="en-US" sz="2000" spc="-1" strike="noStrike">
              <a:solidFill>
                <a:srgbClr val="ffffff"/>
              </a:solidFill>
              <a:latin typeface="Century Gothic"/>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Century Gothic"/>
              </a:rPr>
              <a:t>Seventh Outline Level</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43" name="Picture 6" descr=""/>
          <p:cNvPicPr/>
          <p:nvPr/>
        </p:nvPicPr>
        <p:blipFill>
          <a:blip r:embed="rId2"/>
          <a:stretch/>
        </p:blipFill>
        <p:spPr>
          <a:xfrm>
            <a:off x="0" y="0"/>
            <a:ext cx="12191760" cy="1441080"/>
          </a:xfrm>
          <a:prstGeom prst="rect">
            <a:avLst/>
          </a:prstGeom>
          <a:ln>
            <a:noFill/>
          </a:ln>
        </p:spPr>
      </p:pic>
      <p:sp>
        <p:nvSpPr>
          <p:cNvPr id="44" name="PlaceHolder 1"/>
          <p:cNvSpPr>
            <a:spLocks noGrp="1"/>
          </p:cNvSpPr>
          <p:nvPr>
            <p:ph type="title"/>
          </p:nvPr>
        </p:nvSpPr>
        <p:spPr>
          <a:xfrm>
            <a:off x="2895480" y="764280"/>
            <a:ext cx="8610120" cy="1292760"/>
          </a:xfrm>
          <a:prstGeom prst="rect">
            <a:avLst/>
          </a:prstGeom>
        </p:spPr>
        <p:txBody>
          <a:bodyPr anchor="ctr"/>
          <a:p>
            <a:pPr algn="r">
              <a:lnSpc>
                <a:spcPct val="90000"/>
              </a:lnSpc>
            </a:pPr>
            <a:r>
              <a:rPr b="0" lang="en-US" sz="4000" spc="-1" strike="noStrike" cap="all">
                <a:solidFill>
                  <a:srgbClr val="ffffff"/>
                </a:solidFill>
                <a:latin typeface="Century Gothic"/>
              </a:rPr>
              <a:t>Click to edit Master title style</a:t>
            </a:r>
            <a:endParaRPr b="0" lang="en-US" sz="4000" spc="-1" strike="noStrike">
              <a:solidFill>
                <a:srgbClr val="ffffff"/>
              </a:solidFill>
              <a:latin typeface="Century Gothic"/>
            </a:endParaRPr>
          </a:p>
        </p:txBody>
      </p:sp>
      <p:sp>
        <p:nvSpPr>
          <p:cNvPr id="45" name="PlaceHolder 2"/>
          <p:cNvSpPr>
            <a:spLocks noGrp="1"/>
          </p:cNvSpPr>
          <p:nvPr>
            <p:ph type="body"/>
          </p:nvPr>
        </p:nvSpPr>
        <p:spPr>
          <a:xfrm>
            <a:off x="685800" y="2194560"/>
            <a:ext cx="10820160" cy="4023720"/>
          </a:xfrm>
          <a:prstGeom prst="rect">
            <a:avLst/>
          </a:prstGeom>
        </p:spPr>
        <p:txBody>
          <a:bodyPr/>
          <a:p>
            <a:pPr marL="228600" indent="-228240">
              <a:lnSpc>
                <a:spcPct val="90000"/>
              </a:lnSpc>
              <a:spcBef>
                <a:spcPts val="1001"/>
              </a:spcBef>
              <a:buClr>
                <a:srgbClr val="ffffff"/>
              </a:buClr>
              <a:buFont typeface="Arial"/>
              <a:buChar char="•"/>
            </a:pPr>
            <a:r>
              <a:rPr b="0" lang="en-US" sz="2200" spc="-1" strike="noStrike">
                <a:solidFill>
                  <a:srgbClr val="ffffff"/>
                </a:solidFill>
                <a:latin typeface="Century Gothic"/>
              </a:rPr>
              <a:t>Edit Master text styles</a:t>
            </a:r>
            <a:endParaRPr b="0" lang="en-US" sz="2200" spc="-1" strike="noStrike">
              <a:solidFill>
                <a:srgbClr val="ffffff"/>
              </a:solidFill>
              <a:latin typeface="Century Gothic"/>
            </a:endParaRPr>
          </a:p>
          <a:p>
            <a:pPr lvl="1" marL="685800" indent="-228240">
              <a:lnSpc>
                <a:spcPct val="90000"/>
              </a:lnSpc>
              <a:spcBef>
                <a:spcPts val="499"/>
              </a:spcBef>
              <a:buClr>
                <a:srgbClr val="ffffff"/>
              </a:buClr>
              <a:buFont typeface="Arial"/>
              <a:buChar char="•"/>
            </a:pPr>
            <a:r>
              <a:rPr b="0" lang="en-US" sz="2000" spc="-1" strike="noStrike">
                <a:solidFill>
                  <a:srgbClr val="ffffff"/>
                </a:solidFill>
                <a:latin typeface="Century Gothic"/>
              </a:rPr>
              <a:t>Second level</a:t>
            </a:r>
            <a:endParaRPr b="0" lang="en-US" sz="2000" spc="-1" strike="noStrike">
              <a:solidFill>
                <a:srgbClr val="ffffff"/>
              </a:solidFill>
              <a:latin typeface="Century Gothic"/>
            </a:endParaRPr>
          </a:p>
          <a:p>
            <a:pPr lvl="2" marL="1143000" indent="-228240">
              <a:lnSpc>
                <a:spcPct val="90000"/>
              </a:lnSpc>
              <a:spcBef>
                <a:spcPts val="499"/>
              </a:spcBef>
              <a:buClr>
                <a:srgbClr val="ffffff"/>
              </a:buClr>
              <a:buFont typeface="Arial"/>
              <a:buChar char="•"/>
            </a:pPr>
            <a:r>
              <a:rPr b="0" lang="en-US" sz="1800" spc="-1" strike="noStrike">
                <a:solidFill>
                  <a:srgbClr val="ffffff"/>
                </a:solidFill>
                <a:latin typeface="Century Gothic"/>
              </a:rPr>
              <a:t>Third level</a:t>
            </a:r>
            <a:endParaRPr b="0" lang="en-US" sz="1800" spc="-1" strike="noStrike">
              <a:solidFill>
                <a:srgbClr val="ffffff"/>
              </a:solidFill>
              <a:latin typeface="Century Gothic"/>
            </a:endParaRPr>
          </a:p>
          <a:p>
            <a:pPr lvl="3" marL="1600200" indent="-228240">
              <a:lnSpc>
                <a:spcPct val="90000"/>
              </a:lnSpc>
              <a:spcBef>
                <a:spcPts val="499"/>
              </a:spcBef>
              <a:buClr>
                <a:srgbClr val="ffffff"/>
              </a:buClr>
              <a:buFont typeface="Arial"/>
              <a:buChar char="•"/>
            </a:pPr>
            <a:r>
              <a:rPr b="0" lang="en-US" sz="1600" spc="-1" strike="noStrike">
                <a:solidFill>
                  <a:srgbClr val="ffffff"/>
                </a:solidFill>
                <a:latin typeface="Century Gothic"/>
              </a:rPr>
              <a:t>Fourth level</a:t>
            </a:r>
            <a:endParaRPr b="0" lang="en-US" sz="1600" spc="-1" strike="noStrike">
              <a:solidFill>
                <a:srgbClr val="ffffff"/>
              </a:solidFill>
              <a:latin typeface="Century Gothic"/>
            </a:endParaRPr>
          </a:p>
          <a:p>
            <a:pPr lvl="4" marL="2057400" indent="-228240">
              <a:lnSpc>
                <a:spcPct val="90000"/>
              </a:lnSpc>
              <a:spcBef>
                <a:spcPts val="499"/>
              </a:spcBef>
              <a:buClr>
                <a:srgbClr val="ffffff"/>
              </a:buClr>
              <a:buFont typeface="Arial"/>
              <a:buChar char="•"/>
            </a:pPr>
            <a:r>
              <a:rPr b="0" lang="en-US" sz="1600" spc="-1" strike="noStrike">
                <a:solidFill>
                  <a:srgbClr val="ffffff"/>
                </a:solidFill>
                <a:latin typeface="Century Gothic"/>
              </a:rPr>
              <a:t>Fifth level</a:t>
            </a:r>
            <a:endParaRPr b="0" lang="en-US" sz="1600" spc="-1" strike="noStrike">
              <a:solidFill>
                <a:srgbClr val="ffffff"/>
              </a:solidFill>
              <a:latin typeface="Century Gothic"/>
            </a:endParaRPr>
          </a:p>
        </p:txBody>
      </p:sp>
      <p:sp>
        <p:nvSpPr>
          <p:cNvPr id="46" name="PlaceHolder 3"/>
          <p:cNvSpPr>
            <a:spLocks noGrp="1"/>
          </p:cNvSpPr>
          <p:nvPr>
            <p:ph type="dt"/>
          </p:nvPr>
        </p:nvSpPr>
        <p:spPr>
          <a:xfrm>
            <a:off x="8595360" y="6356520"/>
            <a:ext cx="2910600" cy="364680"/>
          </a:xfrm>
          <a:prstGeom prst="rect">
            <a:avLst/>
          </a:prstGeom>
        </p:spPr>
        <p:txBody>
          <a:bodyPr anchor="ctr"/>
          <a:p>
            <a:pPr algn="r">
              <a:lnSpc>
                <a:spcPct val="100000"/>
              </a:lnSpc>
            </a:pPr>
            <a:fld id="{B4748418-09DA-4AEC-9ED2-7169B19D1A21}" type="datetime">
              <a:rPr b="0" lang="en-US" sz="1050" spc="-1" strike="noStrike">
                <a:solidFill>
                  <a:srgbClr val="ffffff"/>
                </a:solidFill>
                <a:latin typeface="Century Gothic"/>
              </a:rPr>
              <a:t>1/10/19</a:t>
            </a:fld>
            <a:endParaRPr b="0" lang="en-US" sz="1050" spc="-1" strike="noStrike">
              <a:latin typeface="Times New Roman"/>
            </a:endParaRPr>
          </a:p>
        </p:txBody>
      </p:sp>
      <p:sp>
        <p:nvSpPr>
          <p:cNvPr id="47" name="PlaceHolder 4"/>
          <p:cNvSpPr>
            <a:spLocks noGrp="1"/>
          </p:cNvSpPr>
          <p:nvPr>
            <p:ph type="ftr"/>
          </p:nvPr>
        </p:nvSpPr>
        <p:spPr>
          <a:xfrm>
            <a:off x="685800" y="6355800"/>
            <a:ext cx="7772040" cy="364680"/>
          </a:xfrm>
          <a:prstGeom prst="rect">
            <a:avLst/>
          </a:prstGeom>
        </p:spPr>
        <p:txBody>
          <a:bodyPr anchor="ctr"/>
          <a:p>
            <a:endParaRPr b="0" lang="en-US" sz="2400" spc="-1" strike="noStrike">
              <a:latin typeface="Times New Roman"/>
            </a:endParaRPr>
          </a:p>
        </p:txBody>
      </p:sp>
      <p:sp>
        <p:nvSpPr>
          <p:cNvPr id="48" name="PlaceHolder 5"/>
          <p:cNvSpPr>
            <a:spLocks noGrp="1"/>
          </p:cNvSpPr>
          <p:nvPr>
            <p:ph type="sldNum"/>
          </p:nvPr>
        </p:nvSpPr>
        <p:spPr>
          <a:xfrm>
            <a:off x="8763120" y="380880"/>
            <a:ext cx="2742840" cy="364680"/>
          </a:xfrm>
          <a:prstGeom prst="rect">
            <a:avLst/>
          </a:prstGeom>
        </p:spPr>
        <p:txBody>
          <a:bodyPr anchor="ctr"/>
          <a:p>
            <a:pPr algn="r">
              <a:lnSpc>
                <a:spcPct val="100000"/>
              </a:lnSpc>
            </a:pPr>
            <a:fld id="{85D2DE9C-97C7-43B8-B3DE-51BD3902B2E7}" type="slidenum">
              <a:rPr b="0" lang="en-US" sz="1050" spc="-1" strike="noStrike">
                <a:solidFill>
                  <a:srgbClr val="ffffff"/>
                </a:solidFill>
                <a:latin typeface="Century Gothic"/>
              </a:rPr>
              <a:t>&lt;number&gt;</a:t>
            </a:fld>
            <a:endParaRPr b="0" lang="en-US" sz="105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hyperlink" Target="https://www.ctdatacollaborative.org/" TargetMode="External"/><Relationship Id="rId2" Type="http://schemas.openxmlformats.org/officeDocument/2006/relationships/hyperlink" Target="http://www.un.org/en/development/desa/population/migration/data/estimates2/estimates17.shtml" TargetMode="External"/><Relationship Id="rId3"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TextShape 1"/>
          <p:cNvSpPr txBox="1"/>
          <p:nvPr/>
        </p:nvSpPr>
        <p:spPr>
          <a:xfrm>
            <a:off x="1066680" y="1301400"/>
            <a:ext cx="9448560" cy="1824840"/>
          </a:xfrm>
          <a:prstGeom prst="rect">
            <a:avLst/>
          </a:prstGeom>
          <a:noFill/>
          <a:ln>
            <a:noFill/>
          </a:ln>
        </p:spPr>
        <p:txBody>
          <a:bodyPr anchor="b"/>
          <a:p>
            <a:pPr algn="ctr">
              <a:lnSpc>
                <a:spcPct val="90000"/>
              </a:lnSpc>
            </a:pPr>
            <a:r>
              <a:rPr b="0" lang="en-US" sz="6000" spc="-1" strike="noStrike" cap="all">
                <a:solidFill>
                  <a:srgbClr val="ffffff"/>
                </a:solidFill>
                <a:latin typeface="Century Gothic"/>
              </a:rPr>
              <a:t>Human Trafficking and migration</a:t>
            </a:r>
            <a:endParaRPr b="0" lang="en-US" sz="6000" spc="-1" strike="noStrike">
              <a:solidFill>
                <a:srgbClr val="ffffff"/>
              </a:solidFill>
              <a:latin typeface="Century Gothic"/>
            </a:endParaRPr>
          </a:p>
        </p:txBody>
      </p:sp>
      <p:sp>
        <p:nvSpPr>
          <p:cNvPr id="86" name="TextShape 2"/>
          <p:cNvSpPr txBox="1"/>
          <p:nvPr/>
        </p:nvSpPr>
        <p:spPr>
          <a:xfrm>
            <a:off x="2613240" y="3251880"/>
            <a:ext cx="5638320" cy="1552680"/>
          </a:xfrm>
          <a:prstGeom prst="rect">
            <a:avLst/>
          </a:prstGeom>
          <a:noFill/>
          <a:ln>
            <a:noFill/>
          </a:ln>
        </p:spPr>
        <p:txBody>
          <a:bodyPr/>
          <a:p>
            <a:pPr>
              <a:lnSpc>
                <a:spcPct val="90000"/>
              </a:lnSpc>
              <a:spcBef>
                <a:spcPts val="1001"/>
              </a:spcBef>
            </a:pPr>
            <a:r>
              <a:rPr b="0" lang="en-US" sz="2800" spc="-1" strike="noStrike">
                <a:solidFill>
                  <a:srgbClr val="ffffff"/>
                </a:solidFill>
                <a:latin typeface="Century Gothic"/>
              </a:rPr>
              <a:t>Team Neurath:</a:t>
            </a:r>
            <a:endParaRPr b="0" lang="en-US" sz="2800" spc="-1" strike="noStrike">
              <a:latin typeface="Arial"/>
            </a:endParaRPr>
          </a:p>
          <a:p>
            <a:pPr>
              <a:lnSpc>
                <a:spcPct val="90000"/>
              </a:lnSpc>
              <a:spcBef>
                <a:spcPts val="1001"/>
              </a:spcBef>
            </a:pPr>
            <a:r>
              <a:rPr b="0" lang="en-US" sz="2800" spc="-1" strike="noStrike">
                <a:solidFill>
                  <a:srgbClr val="ffffff"/>
                </a:solidFill>
                <a:latin typeface="Century Gothic"/>
              </a:rPr>
              <a:t> </a:t>
            </a:r>
            <a:r>
              <a:rPr b="0" lang="en-US" sz="2800" spc="-1" strike="noStrike">
                <a:solidFill>
                  <a:srgbClr val="ffffff"/>
                </a:solidFill>
                <a:latin typeface="Century Gothic"/>
              </a:rPr>
              <a:t>Evelyne Benie, Mike McPartlin,</a:t>
            </a:r>
            <a:endParaRPr b="0" lang="en-US" sz="2800" spc="-1" strike="noStrike">
              <a:latin typeface="Arial"/>
            </a:endParaRPr>
          </a:p>
          <a:p>
            <a:pPr>
              <a:lnSpc>
                <a:spcPct val="90000"/>
              </a:lnSpc>
              <a:spcBef>
                <a:spcPts val="1001"/>
              </a:spcBef>
            </a:pPr>
            <a:r>
              <a:rPr b="0" lang="en-US" sz="2800" spc="-1" strike="noStrike">
                <a:solidFill>
                  <a:srgbClr val="ffffff"/>
                </a:solidFill>
                <a:latin typeface="Century Gothic"/>
              </a:rPr>
              <a:t> </a:t>
            </a:r>
            <a:r>
              <a:rPr b="0" lang="en-US" sz="2800" spc="-1" strike="noStrike">
                <a:solidFill>
                  <a:srgbClr val="ffffff"/>
                </a:solidFill>
                <a:latin typeface="Century Gothic"/>
              </a:rPr>
              <a:t>Xander Roy, Matt Tabaka</a:t>
            </a:r>
            <a:endParaRPr b="0" lang="en-US" sz="28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TextShape 1"/>
          <p:cNvSpPr txBox="1"/>
          <p:nvPr/>
        </p:nvSpPr>
        <p:spPr>
          <a:xfrm>
            <a:off x="1174320" y="901440"/>
            <a:ext cx="8610120" cy="1292760"/>
          </a:xfrm>
          <a:prstGeom prst="rect">
            <a:avLst/>
          </a:prstGeom>
          <a:noFill/>
          <a:ln>
            <a:noFill/>
          </a:ln>
        </p:spPr>
        <p:txBody>
          <a:bodyPr anchor="ctr"/>
          <a:p>
            <a:pPr algn="ctr">
              <a:lnSpc>
                <a:spcPct val="90000"/>
              </a:lnSpc>
            </a:pPr>
            <a:r>
              <a:rPr b="0" lang="en-US" sz="4000" spc="-1" strike="noStrike" cap="all">
                <a:solidFill>
                  <a:srgbClr val="ffffff"/>
                </a:solidFill>
                <a:latin typeface="Century Gothic"/>
              </a:rPr>
              <a:t>	</a:t>
            </a:r>
            <a:r>
              <a:rPr b="0" lang="en-US" sz="4000" spc="-1" strike="noStrike" cap="all">
                <a:solidFill>
                  <a:srgbClr val="ffffff"/>
                </a:solidFill>
                <a:latin typeface="Century Gothic"/>
              </a:rPr>
              <a:t>Challenges</a:t>
            </a:r>
            <a:r>
              <a:rPr b="0" lang="en-US" sz="4000" spc="-1" strike="noStrike" cap="all">
                <a:solidFill>
                  <a:srgbClr val="ffffff"/>
                </a:solidFill>
                <a:latin typeface="Century Gothic"/>
              </a:rPr>
              <a:t>	</a:t>
            </a:r>
            <a:endParaRPr b="0" lang="en-US" sz="4000" spc="-1" strike="noStrike">
              <a:solidFill>
                <a:srgbClr val="ffffff"/>
              </a:solidFill>
              <a:latin typeface="Century Gothic"/>
            </a:endParaRPr>
          </a:p>
        </p:txBody>
      </p:sp>
      <p:sp>
        <p:nvSpPr>
          <p:cNvPr id="104" name="TextShape 2"/>
          <p:cNvSpPr txBox="1"/>
          <p:nvPr/>
        </p:nvSpPr>
        <p:spPr>
          <a:xfrm>
            <a:off x="685800" y="2194560"/>
            <a:ext cx="10820160" cy="4023720"/>
          </a:xfrm>
          <a:prstGeom prst="rect">
            <a:avLst/>
          </a:prstGeom>
          <a:noFill/>
          <a:ln>
            <a:noFill/>
          </a:ln>
        </p:spPr>
        <p:txBody>
          <a:bodyPr>
            <a:normAutofit/>
          </a:bodyPr>
          <a:p>
            <a:pPr>
              <a:lnSpc>
                <a:spcPct val="90000"/>
              </a:lnSpc>
              <a:spcBef>
                <a:spcPts val="1001"/>
              </a:spcBef>
            </a:pPr>
            <a:r>
              <a:rPr b="0" lang="en-US" sz="3200" spc="-1" strike="noStrike">
                <a:solidFill>
                  <a:srgbClr val="ffffff"/>
                </a:solidFill>
                <a:latin typeface="Century Gothic"/>
              </a:rPr>
              <a:t>Data sources on Trafficking are not uniform:</a:t>
            </a:r>
            <a:endParaRPr b="0" lang="en-US" sz="3200" spc="-1" strike="noStrike">
              <a:solidFill>
                <a:srgbClr val="ffffff"/>
              </a:solidFill>
              <a:latin typeface="Century Gothic"/>
            </a:endParaRPr>
          </a:p>
          <a:p>
            <a:pPr>
              <a:lnSpc>
                <a:spcPct val="90000"/>
              </a:lnSpc>
              <a:spcBef>
                <a:spcPts val="1001"/>
              </a:spcBef>
            </a:pPr>
            <a:r>
              <a:rPr b="0" lang="en-US" sz="2800" spc="-1" strike="noStrike">
                <a:solidFill>
                  <a:srgbClr val="ffffff"/>
                </a:solidFill>
                <a:latin typeface="Century Gothic"/>
              </a:rPr>
              <a:t>“</a:t>
            </a:r>
            <a:r>
              <a:rPr b="0" lang="en-US" sz="2800" spc="-1" strike="noStrike">
                <a:solidFill>
                  <a:srgbClr val="ffffff"/>
                </a:solidFill>
                <a:latin typeface="Century Gothic"/>
              </a:rPr>
              <a:t>One of the key gaps in our ability to respond effectively to the global trafficking crisis has to do with the lack of coordinated and reliable data” David Cohen, director of Stanford’s WSD Handa Center for Human Rights and International Justice.</a:t>
            </a:r>
            <a:endParaRPr b="0" lang="en-US" sz="2800" spc="-1" strike="noStrike">
              <a:solidFill>
                <a:srgbClr val="ffffff"/>
              </a:solidFill>
              <a:latin typeface="Century Gothic"/>
            </a:endParaRPr>
          </a:p>
          <a:p>
            <a:pPr>
              <a:lnSpc>
                <a:spcPct val="90000"/>
              </a:lnSpc>
              <a:spcBef>
                <a:spcPts val="1001"/>
              </a:spcBef>
            </a:pPr>
            <a:endParaRPr b="0" lang="en-US" sz="2800" spc="-1" strike="noStrike">
              <a:solidFill>
                <a:srgbClr val="ffffff"/>
              </a:solidFill>
              <a:latin typeface="Century Gothic"/>
            </a:endParaRPr>
          </a:p>
          <a:p>
            <a:pPr>
              <a:lnSpc>
                <a:spcPct val="90000"/>
              </a:lnSpc>
              <a:spcBef>
                <a:spcPts val="1001"/>
              </a:spcBef>
            </a:pPr>
            <a:r>
              <a:rPr b="0" lang="en-US" sz="3200" spc="-1" strike="noStrike">
                <a:solidFill>
                  <a:srgbClr val="ffffff"/>
                </a:solidFill>
                <a:latin typeface="Century Gothic"/>
              </a:rPr>
              <a:t>https://news.stanford.edu/2018/09/05/get-good-data-human-trafficking/</a:t>
            </a:r>
            <a:endParaRPr b="0" lang="en-US" sz="3200" spc="-1" strike="noStrike">
              <a:solidFill>
                <a:srgbClr val="ffffff"/>
              </a:solidFill>
              <a:latin typeface="Century Gothic"/>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extShape 1"/>
          <p:cNvSpPr txBox="1"/>
          <p:nvPr/>
        </p:nvSpPr>
        <p:spPr>
          <a:xfrm>
            <a:off x="1780200" y="513360"/>
            <a:ext cx="8610120" cy="1292760"/>
          </a:xfrm>
          <a:prstGeom prst="rect">
            <a:avLst/>
          </a:prstGeom>
          <a:noFill/>
          <a:ln>
            <a:noFill/>
          </a:ln>
        </p:spPr>
        <p:txBody>
          <a:bodyPr anchor="ctr"/>
          <a:p>
            <a:pPr algn="r">
              <a:lnSpc>
                <a:spcPct val="90000"/>
              </a:lnSpc>
            </a:pPr>
            <a:r>
              <a:rPr b="0" lang="en-US" sz="4000" spc="-1" strike="noStrike" cap="all">
                <a:solidFill>
                  <a:srgbClr val="ffffff"/>
                </a:solidFill>
                <a:latin typeface="Century Gothic"/>
              </a:rPr>
              <a:t>ISOTYPE GRAPH </a:t>
            </a:r>
            <a:endParaRPr b="0" lang="en-US" sz="4000" spc="-1" strike="noStrike">
              <a:solidFill>
                <a:srgbClr val="ffffff"/>
              </a:solidFill>
              <a:latin typeface="Century Gothic"/>
            </a:endParaRPr>
          </a:p>
        </p:txBody>
      </p:sp>
      <p:pic>
        <p:nvPicPr>
          <p:cNvPr id="106" name="Content Placeholder 4" descr=""/>
          <p:cNvPicPr/>
          <p:nvPr/>
        </p:nvPicPr>
        <p:blipFill>
          <a:blip r:embed="rId1"/>
          <a:stretch/>
        </p:blipFill>
        <p:spPr>
          <a:xfrm>
            <a:off x="232920" y="2254680"/>
            <a:ext cx="11704680" cy="4092120"/>
          </a:xfrm>
          <a:prstGeom prst="rect">
            <a:avLst/>
          </a:prstGeom>
          <a:ln>
            <a:noFill/>
          </a:ln>
        </p:spPr>
      </p:pic>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extShape 1"/>
          <p:cNvSpPr txBox="1"/>
          <p:nvPr/>
        </p:nvSpPr>
        <p:spPr>
          <a:xfrm>
            <a:off x="2895480" y="764280"/>
            <a:ext cx="8610120" cy="1292760"/>
          </a:xfrm>
          <a:prstGeom prst="rect">
            <a:avLst/>
          </a:prstGeom>
          <a:noFill/>
          <a:ln>
            <a:noFill/>
          </a:ln>
        </p:spPr>
        <p:txBody>
          <a:bodyPr anchor="ctr"/>
          <a:p>
            <a:pPr algn="r">
              <a:lnSpc>
                <a:spcPct val="90000"/>
              </a:lnSpc>
            </a:pPr>
            <a:r>
              <a:rPr b="0" lang="en-US" sz="4000" spc="-1" strike="noStrike" cap="all">
                <a:solidFill>
                  <a:srgbClr val="ffffff"/>
                </a:solidFill>
                <a:latin typeface="Century Gothic"/>
              </a:rPr>
              <a:t>GRAPHS</a:t>
            </a:r>
            <a:endParaRPr b="0" lang="en-US" sz="4000" spc="-1" strike="noStrike">
              <a:solidFill>
                <a:srgbClr val="ffffff"/>
              </a:solidFill>
              <a:latin typeface="Century Gothic"/>
            </a:endParaRPr>
          </a:p>
        </p:txBody>
      </p:sp>
      <p:sp>
        <p:nvSpPr>
          <p:cNvPr id="108" name="TextShape 2"/>
          <p:cNvSpPr txBox="1"/>
          <p:nvPr/>
        </p:nvSpPr>
        <p:spPr>
          <a:xfrm>
            <a:off x="685800" y="2194560"/>
            <a:ext cx="10820160" cy="4023720"/>
          </a:xfrm>
          <a:prstGeom prst="rect">
            <a:avLst/>
          </a:prstGeom>
          <a:noFill/>
          <a:ln>
            <a:noFill/>
          </a:ln>
        </p:spPr>
        <p:txBody>
          <a:bodyPr/>
          <a:p>
            <a:endParaRPr b="0" lang="en-US" sz="2200" spc="-1" strike="noStrike">
              <a:solidFill>
                <a:srgbClr val="ffffff"/>
              </a:solidFill>
              <a:latin typeface="Century Gothic"/>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TextShape 1"/>
          <p:cNvSpPr txBox="1"/>
          <p:nvPr/>
        </p:nvSpPr>
        <p:spPr>
          <a:xfrm>
            <a:off x="1981080" y="764280"/>
            <a:ext cx="8610120" cy="1292760"/>
          </a:xfrm>
          <a:prstGeom prst="rect">
            <a:avLst/>
          </a:prstGeom>
          <a:noFill/>
          <a:ln>
            <a:noFill/>
          </a:ln>
        </p:spPr>
        <p:txBody>
          <a:bodyPr anchor="ctr"/>
          <a:p>
            <a:pPr algn="r">
              <a:lnSpc>
                <a:spcPct val="90000"/>
              </a:lnSpc>
            </a:pPr>
            <a:r>
              <a:rPr b="0" lang="en-US" sz="4000" spc="-1" strike="noStrike" cap="all">
                <a:solidFill>
                  <a:srgbClr val="ffffff"/>
                </a:solidFill>
                <a:latin typeface="Century Gothic"/>
              </a:rPr>
              <a:t>GLOBE</a:t>
            </a:r>
            <a:endParaRPr b="0" lang="en-US" sz="4000" spc="-1" strike="noStrike">
              <a:solidFill>
                <a:srgbClr val="ffffff"/>
              </a:solidFill>
              <a:latin typeface="Century Gothic"/>
            </a:endParaRPr>
          </a:p>
        </p:txBody>
      </p:sp>
      <p:sp>
        <p:nvSpPr>
          <p:cNvPr id="110" name="TextShape 2"/>
          <p:cNvSpPr txBox="1"/>
          <p:nvPr/>
        </p:nvSpPr>
        <p:spPr>
          <a:xfrm>
            <a:off x="685800" y="2194560"/>
            <a:ext cx="10820160" cy="4023720"/>
          </a:xfrm>
          <a:prstGeom prst="rect">
            <a:avLst/>
          </a:prstGeom>
          <a:noFill/>
          <a:ln>
            <a:noFill/>
          </a:ln>
        </p:spPr>
        <p:txBody>
          <a:bodyPr/>
          <a:p>
            <a:endParaRPr b="0" lang="en-US" sz="2200" spc="-1" strike="noStrike">
              <a:solidFill>
                <a:srgbClr val="ffffff"/>
              </a:solidFill>
              <a:latin typeface="Century Gothic"/>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TextShape 1"/>
          <p:cNvSpPr txBox="1"/>
          <p:nvPr/>
        </p:nvSpPr>
        <p:spPr>
          <a:xfrm>
            <a:off x="1609560" y="578520"/>
            <a:ext cx="8610120" cy="1292760"/>
          </a:xfrm>
          <a:prstGeom prst="rect">
            <a:avLst/>
          </a:prstGeom>
          <a:noFill/>
          <a:ln>
            <a:noFill/>
          </a:ln>
        </p:spPr>
        <p:txBody>
          <a:bodyPr anchor="ctr"/>
          <a:p>
            <a:pPr algn="ctr">
              <a:lnSpc>
                <a:spcPct val="90000"/>
              </a:lnSpc>
            </a:pPr>
            <a:r>
              <a:rPr b="0" lang="en-US" sz="4000" spc="-1" strike="noStrike" cap="all">
                <a:solidFill>
                  <a:srgbClr val="ffffff"/>
                </a:solidFill>
                <a:latin typeface="Century Gothic"/>
              </a:rPr>
              <a:t>Agenda</a:t>
            </a:r>
            <a:endParaRPr b="0" lang="en-US" sz="4000" spc="-1" strike="noStrike">
              <a:solidFill>
                <a:srgbClr val="ffffff"/>
              </a:solidFill>
              <a:latin typeface="Century Gothic"/>
            </a:endParaRPr>
          </a:p>
        </p:txBody>
      </p:sp>
      <p:sp>
        <p:nvSpPr>
          <p:cNvPr id="88" name="TextShape 2"/>
          <p:cNvSpPr txBox="1"/>
          <p:nvPr/>
        </p:nvSpPr>
        <p:spPr>
          <a:xfrm>
            <a:off x="685800" y="2194560"/>
            <a:ext cx="10820160" cy="4023720"/>
          </a:xfrm>
          <a:prstGeom prst="rect">
            <a:avLst/>
          </a:prstGeom>
          <a:noFill/>
          <a:ln>
            <a:noFill/>
          </a:ln>
        </p:spPr>
        <p:txBody>
          <a:bodyPr/>
          <a:p>
            <a:pPr marL="228600" indent="-228240">
              <a:lnSpc>
                <a:spcPct val="90000"/>
              </a:lnSpc>
              <a:spcBef>
                <a:spcPts val="1001"/>
              </a:spcBef>
              <a:buClr>
                <a:srgbClr val="ffffff"/>
              </a:buClr>
              <a:buFont typeface="Arial"/>
              <a:buChar char="•"/>
            </a:pPr>
            <a:r>
              <a:rPr b="0" lang="en-US" sz="2800" spc="-1" strike="noStrike">
                <a:solidFill>
                  <a:srgbClr val="ffffff"/>
                </a:solidFill>
                <a:latin typeface="Century Gothic"/>
              </a:rPr>
              <a:t>Research Questions</a:t>
            </a:r>
            <a:endParaRPr b="0" lang="en-US" sz="2800" spc="-1" strike="noStrike">
              <a:solidFill>
                <a:srgbClr val="ffffff"/>
              </a:solidFill>
              <a:latin typeface="Century Gothic"/>
            </a:endParaRPr>
          </a:p>
          <a:p>
            <a:pPr marL="228600" indent="-228240">
              <a:lnSpc>
                <a:spcPct val="90000"/>
              </a:lnSpc>
              <a:spcBef>
                <a:spcPts val="1001"/>
              </a:spcBef>
              <a:buClr>
                <a:srgbClr val="ffffff"/>
              </a:buClr>
              <a:buFont typeface="Arial"/>
              <a:buChar char="•"/>
            </a:pPr>
            <a:r>
              <a:rPr b="0" lang="en-US" sz="2800" spc="-1" strike="noStrike">
                <a:solidFill>
                  <a:srgbClr val="ffffff"/>
                </a:solidFill>
                <a:latin typeface="Century Gothic"/>
              </a:rPr>
              <a:t>Data Analysis</a:t>
            </a:r>
            <a:endParaRPr b="0" lang="en-US" sz="2800" spc="-1" strike="noStrike">
              <a:solidFill>
                <a:srgbClr val="ffffff"/>
              </a:solidFill>
              <a:latin typeface="Century Gothic"/>
            </a:endParaRPr>
          </a:p>
          <a:p>
            <a:pPr marL="228600" indent="-228240">
              <a:lnSpc>
                <a:spcPct val="90000"/>
              </a:lnSpc>
              <a:spcBef>
                <a:spcPts val="1001"/>
              </a:spcBef>
              <a:buClr>
                <a:srgbClr val="ffffff"/>
              </a:buClr>
              <a:buFont typeface="Arial"/>
              <a:buChar char="•"/>
            </a:pPr>
            <a:r>
              <a:rPr b="0" lang="en-US" sz="2800" spc="-1" strike="noStrike">
                <a:solidFill>
                  <a:srgbClr val="ffffff"/>
                </a:solidFill>
                <a:latin typeface="Century Gothic"/>
              </a:rPr>
              <a:t>Conclusion</a:t>
            </a:r>
            <a:endParaRPr b="0" lang="en-US" sz="2800" spc="-1" strike="noStrike">
              <a:solidFill>
                <a:srgbClr val="ffffff"/>
              </a:solidFill>
              <a:latin typeface="Century Gothic"/>
            </a:endParaRPr>
          </a:p>
          <a:p>
            <a:pPr marL="228600" indent="-228240">
              <a:lnSpc>
                <a:spcPct val="90000"/>
              </a:lnSpc>
              <a:spcBef>
                <a:spcPts val="1001"/>
              </a:spcBef>
              <a:buClr>
                <a:srgbClr val="ffffff"/>
              </a:buClr>
              <a:buFont typeface="Arial"/>
              <a:buChar char="•"/>
            </a:pPr>
            <a:r>
              <a:rPr b="0" lang="en-US" sz="2800" spc="-1" strike="noStrike">
                <a:solidFill>
                  <a:srgbClr val="ffffff"/>
                </a:solidFill>
                <a:latin typeface="Century Gothic"/>
              </a:rPr>
              <a:t>Learnings</a:t>
            </a:r>
            <a:endParaRPr b="0" lang="en-US" sz="2800" spc="-1" strike="noStrike">
              <a:solidFill>
                <a:srgbClr val="ffffff"/>
              </a:solidFill>
              <a:latin typeface="Century Gothic"/>
            </a:endParaRPr>
          </a:p>
          <a:p>
            <a:pPr marL="228600" indent="-228240">
              <a:lnSpc>
                <a:spcPct val="90000"/>
              </a:lnSpc>
              <a:spcBef>
                <a:spcPts val="1001"/>
              </a:spcBef>
              <a:buClr>
                <a:srgbClr val="ffffff"/>
              </a:buClr>
              <a:buFont typeface="Arial"/>
              <a:buChar char="•"/>
            </a:pPr>
            <a:r>
              <a:rPr b="0" lang="en-US" sz="2800" spc="-1" strike="noStrike">
                <a:solidFill>
                  <a:srgbClr val="ffffff"/>
                </a:solidFill>
                <a:latin typeface="Century Gothic"/>
              </a:rPr>
              <a:t>Resources</a:t>
            </a:r>
            <a:endParaRPr b="0" lang="en-US" sz="2800" spc="-1" strike="noStrike">
              <a:solidFill>
                <a:srgbClr val="ffffff"/>
              </a:solidFill>
              <a:latin typeface="Century Gothic"/>
            </a:endParaRPr>
          </a:p>
          <a:p>
            <a:pPr>
              <a:lnSpc>
                <a:spcPct val="90000"/>
              </a:lnSpc>
              <a:spcBef>
                <a:spcPts val="1001"/>
              </a:spcBef>
            </a:pPr>
            <a:endParaRPr b="0" lang="en-US" sz="2800" spc="-1" strike="noStrike">
              <a:solidFill>
                <a:srgbClr val="ffffff"/>
              </a:solidFill>
              <a:latin typeface="Century Gothic"/>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TextShape 1"/>
          <p:cNvSpPr txBox="1"/>
          <p:nvPr/>
        </p:nvSpPr>
        <p:spPr>
          <a:xfrm>
            <a:off x="1393920" y="143280"/>
            <a:ext cx="8843400" cy="3908160"/>
          </a:xfrm>
          <a:prstGeom prst="rect">
            <a:avLst/>
          </a:prstGeom>
          <a:noFill/>
          <a:ln>
            <a:noFill/>
          </a:ln>
        </p:spPr>
        <p:txBody>
          <a:bodyPr anchor="ctr">
            <a:normAutofit/>
          </a:bodyPr>
          <a:p>
            <a:pPr algn="ctr">
              <a:lnSpc>
                <a:spcPct val="90000"/>
              </a:lnSpc>
            </a:pPr>
            <a:r>
              <a:rPr b="0" lang="en-US" sz="4000" spc="-1" strike="noStrike" cap="all">
                <a:solidFill>
                  <a:srgbClr val="ffffff"/>
                </a:solidFill>
                <a:latin typeface="Century Gothic"/>
              </a:rPr>
              <a:t>Otto Neurath: collaborated with  the German artist Gerd Arntz to create the Vienna method of pictorial statistics also known as the …</a:t>
            </a:r>
            <a:endParaRPr b="0" lang="en-US" sz="4000" spc="-1" strike="noStrike">
              <a:solidFill>
                <a:srgbClr val="ffffff"/>
              </a:solidFill>
              <a:latin typeface="Century Gothic"/>
            </a:endParaRPr>
          </a:p>
        </p:txBody>
      </p:sp>
      <p:pic>
        <p:nvPicPr>
          <p:cNvPr id="90" name="Content Placeholder 4" descr=""/>
          <p:cNvPicPr/>
          <p:nvPr/>
        </p:nvPicPr>
        <p:blipFill>
          <a:blip r:embed="rId1"/>
          <a:stretch/>
        </p:blipFill>
        <p:spPr>
          <a:xfrm>
            <a:off x="4269240" y="3615480"/>
            <a:ext cx="3092760" cy="3242160"/>
          </a:xfrm>
          <a:prstGeom prst="rect">
            <a:avLst/>
          </a:prstGeom>
          <a:ln>
            <a:noFill/>
          </a:ln>
        </p:spPr>
      </p:pic>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TextShape 1"/>
          <p:cNvSpPr txBox="1"/>
          <p:nvPr/>
        </p:nvSpPr>
        <p:spPr>
          <a:xfrm>
            <a:off x="1270800" y="84600"/>
            <a:ext cx="8610120" cy="1292760"/>
          </a:xfrm>
          <a:prstGeom prst="rect">
            <a:avLst/>
          </a:prstGeom>
          <a:noFill/>
          <a:ln>
            <a:noFill/>
          </a:ln>
        </p:spPr>
        <p:txBody>
          <a:bodyPr anchor="ctr"/>
          <a:p>
            <a:pPr algn="ctr">
              <a:lnSpc>
                <a:spcPct val="90000"/>
              </a:lnSpc>
            </a:pPr>
            <a:r>
              <a:rPr b="0" lang="en-US" sz="4000" spc="-1" strike="noStrike" cap="all">
                <a:solidFill>
                  <a:srgbClr val="ffffff"/>
                </a:solidFill>
                <a:latin typeface="Century Gothic"/>
              </a:rPr>
              <a:t>Isotype!</a:t>
            </a:r>
            <a:endParaRPr b="0" lang="en-US" sz="4000" spc="-1" strike="noStrike">
              <a:solidFill>
                <a:srgbClr val="ffffff"/>
              </a:solidFill>
              <a:latin typeface="Century Gothic"/>
            </a:endParaRPr>
          </a:p>
        </p:txBody>
      </p:sp>
      <p:pic>
        <p:nvPicPr>
          <p:cNvPr id="92" name="Content Placeholder 4" descr=""/>
          <p:cNvPicPr/>
          <p:nvPr/>
        </p:nvPicPr>
        <p:blipFill>
          <a:blip r:embed="rId1"/>
          <a:stretch/>
        </p:blipFill>
        <p:spPr>
          <a:xfrm>
            <a:off x="1004040" y="1377720"/>
            <a:ext cx="9143640" cy="5353920"/>
          </a:xfrm>
          <a:prstGeom prst="rect">
            <a:avLst/>
          </a:prstGeom>
          <a:ln>
            <a:noFill/>
          </a:ln>
        </p:spPr>
      </p:pic>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TextShape 1"/>
          <p:cNvSpPr txBox="1"/>
          <p:nvPr/>
        </p:nvSpPr>
        <p:spPr>
          <a:xfrm>
            <a:off x="0" y="901440"/>
            <a:ext cx="8610120" cy="1292760"/>
          </a:xfrm>
          <a:prstGeom prst="rect">
            <a:avLst/>
          </a:prstGeom>
          <a:noFill/>
          <a:ln>
            <a:noFill/>
          </a:ln>
        </p:spPr>
        <p:txBody>
          <a:bodyPr anchor="ctr"/>
          <a:p>
            <a:pPr algn="r">
              <a:lnSpc>
                <a:spcPct val="90000"/>
              </a:lnSpc>
            </a:pPr>
            <a:r>
              <a:rPr b="0" lang="en-US" sz="4000" spc="-1" strike="noStrike" cap="all">
                <a:solidFill>
                  <a:srgbClr val="ffffff"/>
                </a:solidFill>
                <a:latin typeface="Century Gothic"/>
              </a:rPr>
              <a:t>Research Questions</a:t>
            </a:r>
            <a:endParaRPr b="0" lang="en-US" sz="4000" spc="-1" strike="noStrike">
              <a:solidFill>
                <a:srgbClr val="ffffff"/>
              </a:solidFill>
              <a:latin typeface="Century Gothic"/>
            </a:endParaRPr>
          </a:p>
        </p:txBody>
      </p:sp>
      <p:sp>
        <p:nvSpPr>
          <p:cNvPr id="94" name="TextShape 2"/>
          <p:cNvSpPr txBox="1"/>
          <p:nvPr/>
        </p:nvSpPr>
        <p:spPr>
          <a:xfrm>
            <a:off x="685800" y="2194560"/>
            <a:ext cx="10820160" cy="4023720"/>
          </a:xfrm>
          <a:prstGeom prst="rect">
            <a:avLst/>
          </a:prstGeom>
          <a:noFill/>
          <a:ln>
            <a:noFill/>
          </a:ln>
        </p:spPr>
        <p:txBody>
          <a:bodyPr>
            <a:normAutofit/>
          </a:bodyPr>
          <a:p>
            <a:pPr marL="228600" indent="-228240">
              <a:lnSpc>
                <a:spcPct val="90000"/>
              </a:lnSpc>
              <a:spcBef>
                <a:spcPts val="1001"/>
              </a:spcBef>
              <a:buClr>
                <a:srgbClr val="ffffff"/>
              </a:buClr>
              <a:buFont typeface="Arial"/>
              <a:buChar char="•"/>
            </a:pPr>
            <a:r>
              <a:rPr b="0" lang="en-US" sz="2800" spc="-1" strike="noStrike">
                <a:solidFill>
                  <a:srgbClr val="ffffff"/>
                </a:solidFill>
                <a:latin typeface="Century Gothic"/>
              </a:rPr>
              <a:t>We want to study the economic conditions in which human trafficking occurs worldwide, including wealth, social and gender inequalities, migration due to political instability, war and poverty; and the role of migration in the proliferation of this crime in recent years.</a:t>
            </a:r>
            <a:endParaRPr b="0" lang="en-US" sz="2800" spc="-1" strike="noStrike">
              <a:solidFill>
                <a:srgbClr val="ffffff"/>
              </a:solidFill>
              <a:latin typeface="Century Gothic"/>
            </a:endParaRPr>
          </a:p>
          <a:p>
            <a:pPr>
              <a:lnSpc>
                <a:spcPct val="90000"/>
              </a:lnSpc>
              <a:spcBef>
                <a:spcPts val="1001"/>
              </a:spcBef>
            </a:pPr>
            <a:endParaRPr b="0" lang="en-US" sz="2800" spc="-1" strike="noStrike">
              <a:solidFill>
                <a:srgbClr val="ffffff"/>
              </a:solidFill>
              <a:latin typeface="Century Gothic"/>
            </a:endParaRPr>
          </a:p>
          <a:p>
            <a:pPr marL="228600" indent="-228240">
              <a:lnSpc>
                <a:spcPct val="90000"/>
              </a:lnSpc>
              <a:spcBef>
                <a:spcPts val="1001"/>
              </a:spcBef>
              <a:buClr>
                <a:srgbClr val="ffffff"/>
              </a:buClr>
              <a:buFont typeface="Arial"/>
              <a:buChar char="•"/>
            </a:pPr>
            <a:r>
              <a:rPr b="0" lang="en-US" sz="2800" spc="-1" strike="noStrike">
                <a:solidFill>
                  <a:srgbClr val="ffffff"/>
                </a:solidFill>
                <a:latin typeface="Century Gothic"/>
              </a:rPr>
              <a:t>We want to know if there is a correlation between legal migration and human trafficking worldwide. Using interactive data visualizations we want to determine if the proliferation of human trafficking is different among gender groups and age groups.</a:t>
            </a:r>
            <a:endParaRPr b="0" lang="en-US" sz="2800" spc="-1" strike="noStrike">
              <a:solidFill>
                <a:srgbClr val="ffffff"/>
              </a:solidFill>
              <a:latin typeface="Century Gothic"/>
            </a:endParaRPr>
          </a:p>
          <a:p>
            <a:pPr>
              <a:lnSpc>
                <a:spcPct val="90000"/>
              </a:lnSpc>
              <a:spcBef>
                <a:spcPts val="1001"/>
              </a:spcBef>
            </a:pPr>
            <a:br/>
            <a:endParaRPr b="0" lang="en-US" sz="2800" spc="-1" strike="noStrike">
              <a:solidFill>
                <a:srgbClr val="ffffff"/>
              </a:solidFill>
              <a:latin typeface="Century Gothic"/>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TextShape 1"/>
          <p:cNvSpPr txBox="1"/>
          <p:nvPr/>
        </p:nvSpPr>
        <p:spPr>
          <a:xfrm>
            <a:off x="1174320" y="1105200"/>
            <a:ext cx="8610120" cy="1292760"/>
          </a:xfrm>
          <a:prstGeom prst="rect">
            <a:avLst/>
          </a:prstGeom>
          <a:noFill/>
          <a:ln>
            <a:noFill/>
          </a:ln>
        </p:spPr>
        <p:txBody>
          <a:bodyPr anchor="ctr"/>
          <a:p>
            <a:pPr algn="ctr">
              <a:lnSpc>
                <a:spcPct val="90000"/>
              </a:lnSpc>
            </a:pPr>
            <a:r>
              <a:rPr b="0" lang="en-US" sz="4000" spc="-1" strike="noStrike" cap="all">
                <a:solidFill>
                  <a:srgbClr val="ffffff"/>
                </a:solidFill>
                <a:latin typeface="Century Gothic"/>
              </a:rPr>
              <a:t>	</a:t>
            </a:r>
            <a:r>
              <a:rPr b="0" lang="en-US" sz="4000" spc="-1" strike="noStrike" cap="all">
                <a:solidFill>
                  <a:srgbClr val="ffffff"/>
                </a:solidFill>
                <a:latin typeface="Century Gothic"/>
              </a:rPr>
              <a:t>Data sources</a:t>
            </a:r>
            <a:endParaRPr b="0" lang="en-US" sz="4000" spc="-1" strike="noStrike">
              <a:solidFill>
                <a:srgbClr val="ffffff"/>
              </a:solidFill>
              <a:latin typeface="Century Gothic"/>
            </a:endParaRPr>
          </a:p>
        </p:txBody>
      </p:sp>
      <p:sp>
        <p:nvSpPr>
          <p:cNvPr id="96" name="TextShape 2"/>
          <p:cNvSpPr txBox="1"/>
          <p:nvPr/>
        </p:nvSpPr>
        <p:spPr>
          <a:xfrm>
            <a:off x="685800" y="2194560"/>
            <a:ext cx="10820160" cy="4023720"/>
          </a:xfrm>
          <a:prstGeom prst="rect">
            <a:avLst/>
          </a:prstGeom>
          <a:noFill/>
          <a:ln>
            <a:noFill/>
          </a:ln>
        </p:spPr>
        <p:txBody>
          <a:bodyPr/>
          <a:p>
            <a:pPr marL="1371600">
              <a:lnSpc>
                <a:spcPct val="90000"/>
              </a:lnSpc>
              <a:spcBef>
                <a:spcPts val="499"/>
              </a:spcBef>
            </a:pPr>
            <a:endParaRPr b="0" lang="en-US" sz="2200" spc="-1" strike="noStrike">
              <a:solidFill>
                <a:srgbClr val="ffffff"/>
              </a:solidFill>
              <a:latin typeface="Century Gothic"/>
            </a:endParaRPr>
          </a:p>
          <a:p>
            <a:pPr marL="1371600">
              <a:lnSpc>
                <a:spcPct val="90000"/>
              </a:lnSpc>
              <a:spcBef>
                <a:spcPts val="499"/>
              </a:spcBef>
            </a:pPr>
            <a:endParaRPr b="0" lang="en-US" sz="2200" spc="-1" strike="noStrike">
              <a:solidFill>
                <a:srgbClr val="ffffff"/>
              </a:solidFill>
              <a:latin typeface="Century Gothic"/>
            </a:endParaRPr>
          </a:p>
          <a:p>
            <a:pPr marL="1371600">
              <a:lnSpc>
                <a:spcPct val="90000"/>
              </a:lnSpc>
              <a:spcBef>
                <a:spcPts val="499"/>
              </a:spcBef>
            </a:pPr>
            <a:r>
              <a:rPr b="0" lang="en-US" sz="2800" spc="-1" strike="noStrike" u="sng">
                <a:solidFill>
                  <a:srgbClr val="f0532b"/>
                </a:solidFill>
                <a:uFillTx/>
                <a:latin typeface="Century Gothic"/>
                <a:hlinkClick r:id="rId1"/>
              </a:rPr>
              <a:t>https://www.ctdatacollaborative.org/</a:t>
            </a:r>
            <a:endParaRPr b="0" lang="en-US" sz="2800" spc="-1" strike="noStrike">
              <a:solidFill>
                <a:srgbClr val="ffffff"/>
              </a:solidFill>
              <a:latin typeface="Century Gothic"/>
            </a:endParaRPr>
          </a:p>
          <a:p>
            <a:pPr marL="1371600">
              <a:lnSpc>
                <a:spcPct val="90000"/>
              </a:lnSpc>
              <a:spcBef>
                <a:spcPts val="499"/>
              </a:spcBef>
            </a:pPr>
            <a:endParaRPr b="0" lang="en-US" sz="2800" spc="-1" strike="noStrike">
              <a:solidFill>
                <a:srgbClr val="ffffff"/>
              </a:solidFill>
              <a:latin typeface="Century Gothic"/>
            </a:endParaRPr>
          </a:p>
          <a:p>
            <a:pPr marL="914400">
              <a:lnSpc>
                <a:spcPct val="90000"/>
              </a:lnSpc>
              <a:spcBef>
                <a:spcPts val="499"/>
              </a:spcBef>
            </a:pPr>
            <a:r>
              <a:rPr b="0" lang="en-US" sz="2800" spc="-1" strike="noStrike" u="sng">
                <a:solidFill>
                  <a:srgbClr val="f0532b"/>
                </a:solidFill>
                <a:uFillTx/>
                <a:latin typeface="Century Gothic"/>
                <a:hlinkClick r:id="rId2"/>
              </a:rPr>
              <a:t>http://www.un.org/en/development/desa/population/migration/data/estimates2/estimates17.shtml</a:t>
            </a:r>
            <a:endParaRPr b="0" lang="en-US" sz="2800" spc="-1" strike="noStrike">
              <a:solidFill>
                <a:srgbClr val="ffffff"/>
              </a:solidFill>
              <a:latin typeface="Century Gothic"/>
            </a:endParaRPr>
          </a:p>
          <a:p>
            <a:pPr marL="914400" algn="ctr">
              <a:lnSpc>
                <a:spcPct val="90000"/>
              </a:lnSpc>
              <a:spcBef>
                <a:spcPts val="499"/>
              </a:spcBef>
            </a:pPr>
            <a:endParaRPr b="0" lang="en-US" sz="2800" spc="-1" strike="noStrike">
              <a:solidFill>
                <a:srgbClr val="ffffff"/>
              </a:solidFill>
              <a:latin typeface="Century Gothic"/>
            </a:endParaRPr>
          </a:p>
          <a:p>
            <a:pPr>
              <a:lnSpc>
                <a:spcPct val="90000"/>
              </a:lnSpc>
              <a:spcBef>
                <a:spcPts val="1001"/>
              </a:spcBef>
            </a:pPr>
            <a:endParaRPr b="0" lang="en-US" sz="2800" spc="-1" strike="noStrike">
              <a:solidFill>
                <a:srgbClr val="ffffff"/>
              </a:solidFill>
              <a:latin typeface="Century Gothic"/>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TextShape 1"/>
          <p:cNvSpPr txBox="1"/>
          <p:nvPr/>
        </p:nvSpPr>
        <p:spPr>
          <a:xfrm>
            <a:off x="1156320" y="710640"/>
            <a:ext cx="8610120" cy="1292760"/>
          </a:xfrm>
          <a:prstGeom prst="rect">
            <a:avLst/>
          </a:prstGeom>
          <a:noFill/>
          <a:ln>
            <a:noFill/>
          </a:ln>
        </p:spPr>
        <p:txBody>
          <a:bodyPr anchor="ctr"/>
          <a:p>
            <a:pPr algn="ctr">
              <a:lnSpc>
                <a:spcPct val="90000"/>
              </a:lnSpc>
            </a:pPr>
            <a:r>
              <a:rPr b="0" lang="en-US" sz="4000" spc="-1" strike="noStrike" cap="all">
                <a:solidFill>
                  <a:srgbClr val="ffffff"/>
                </a:solidFill>
                <a:latin typeface="Century Gothic"/>
              </a:rPr>
              <a:t>Migration Data</a:t>
            </a:r>
            <a:endParaRPr b="0" lang="en-US" sz="4000" spc="-1" strike="noStrike">
              <a:solidFill>
                <a:srgbClr val="ffffff"/>
              </a:solidFill>
              <a:latin typeface="Century Gothic"/>
            </a:endParaRPr>
          </a:p>
        </p:txBody>
      </p:sp>
      <p:sp>
        <p:nvSpPr>
          <p:cNvPr id="98" name="TextShape 2"/>
          <p:cNvSpPr txBox="1"/>
          <p:nvPr/>
        </p:nvSpPr>
        <p:spPr>
          <a:xfrm>
            <a:off x="685800" y="2194560"/>
            <a:ext cx="10820160" cy="4023720"/>
          </a:xfrm>
          <a:prstGeom prst="rect">
            <a:avLst/>
          </a:prstGeom>
          <a:noFill/>
          <a:ln>
            <a:noFill/>
          </a:ln>
        </p:spPr>
        <p:txBody>
          <a:bodyPr>
            <a:normAutofit/>
          </a:bodyPr>
          <a:p>
            <a:pPr>
              <a:lnSpc>
                <a:spcPct val="90000"/>
              </a:lnSpc>
              <a:spcBef>
                <a:spcPts val="1001"/>
              </a:spcBef>
            </a:pPr>
            <a:r>
              <a:rPr b="0" lang="en-US" sz="2400" spc="-1" strike="noStrike">
                <a:solidFill>
                  <a:srgbClr val="ffffff"/>
                </a:solidFill>
                <a:latin typeface="Century Gothic"/>
              </a:rPr>
              <a:t>	</a:t>
            </a:r>
            <a:r>
              <a:rPr b="0" lang="en-US" sz="2800" spc="-1" strike="noStrike">
                <a:solidFill>
                  <a:srgbClr val="ffffff"/>
                </a:solidFill>
                <a:latin typeface="Century Gothic"/>
              </a:rPr>
              <a:t>Visualize Human Trafficking Data on a global scale</a:t>
            </a:r>
            <a:endParaRPr b="0" lang="en-US" sz="2800" spc="-1" strike="noStrike">
              <a:solidFill>
                <a:srgbClr val="ffffff"/>
              </a:solidFill>
              <a:latin typeface="Century Gothic"/>
            </a:endParaRPr>
          </a:p>
          <a:p>
            <a:pPr>
              <a:lnSpc>
                <a:spcPct val="90000"/>
              </a:lnSpc>
              <a:spcBef>
                <a:spcPts val="1001"/>
              </a:spcBef>
            </a:pPr>
            <a:r>
              <a:rPr b="0" lang="en-US" sz="2800" spc="-1" strike="noStrike">
                <a:solidFill>
                  <a:srgbClr val="ffffff"/>
                </a:solidFill>
                <a:latin typeface="Century Gothic"/>
              </a:rPr>
              <a:t>	</a:t>
            </a:r>
            <a:r>
              <a:rPr b="0" lang="en-US" sz="2800" spc="-1" strike="noStrike">
                <a:solidFill>
                  <a:srgbClr val="ffffff"/>
                </a:solidFill>
                <a:latin typeface="Century Gothic"/>
              </a:rPr>
              <a:t>Worldwide Migration</a:t>
            </a:r>
            <a:endParaRPr b="0" lang="en-US" sz="2800" spc="-1" strike="noStrike">
              <a:solidFill>
                <a:srgbClr val="ffffff"/>
              </a:solidFill>
              <a:latin typeface="Century Gothic"/>
            </a:endParaRPr>
          </a:p>
          <a:p>
            <a:pPr marL="1371600">
              <a:lnSpc>
                <a:spcPct val="90000"/>
              </a:lnSpc>
              <a:spcBef>
                <a:spcPts val="499"/>
              </a:spcBef>
            </a:pPr>
            <a:r>
              <a:rPr b="0" lang="en-US" sz="2800" spc="-1" strike="noStrike">
                <a:solidFill>
                  <a:srgbClr val="ffffff"/>
                </a:solidFill>
                <a:latin typeface="Century Gothic"/>
              </a:rPr>
              <a:t>Age (Youth or Elder)</a:t>
            </a:r>
            <a:endParaRPr b="0" lang="en-US" sz="2800" spc="-1" strike="noStrike">
              <a:solidFill>
                <a:srgbClr val="ffffff"/>
              </a:solidFill>
              <a:latin typeface="Century Gothic"/>
            </a:endParaRPr>
          </a:p>
          <a:p>
            <a:pPr marL="1371600">
              <a:lnSpc>
                <a:spcPct val="90000"/>
              </a:lnSpc>
              <a:spcBef>
                <a:spcPts val="499"/>
              </a:spcBef>
            </a:pPr>
            <a:r>
              <a:rPr b="0" lang="en-US" sz="2800" spc="-1" strike="noStrike">
                <a:solidFill>
                  <a:srgbClr val="ffffff"/>
                </a:solidFill>
                <a:latin typeface="Century Gothic"/>
              </a:rPr>
              <a:t>Sex</a:t>
            </a:r>
            <a:endParaRPr b="0" lang="en-US" sz="2800" spc="-1" strike="noStrike">
              <a:solidFill>
                <a:srgbClr val="ffffff"/>
              </a:solidFill>
              <a:latin typeface="Century Gothic"/>
            </a:endParaRPr>
          </a:p>
          <a:p>
            <a:pPr marL="1371600">
              <a:lnSpc>
                <a:spcPct val="90000"/>
              </a:lnSpc>
              <a:spcBef>
                <a:spcPts val="499"/>
              </a:spcBef>
            </a:pPr>
            <a:r>
              <a:rPr b="0" lang="en-US" sz="2800" spc="-1" strike="noStrike">
                <a:solidFill>
                  <a:srgbClr val="ffffff"/>
                </a:solidFill>
                <a:latin typeface="Century Gothic"/>
              </a:rPr>
              <a:t>Country of Origin</a:t>
            </a:r>
            <a:endParaRPr b="0" lang="en-US" sz="2800" spc="-1" strike="noStrike">
              <a:solidFill>
                <a:srgbClr val="ffffff"/>
              </a:solidFill>
              <a:latin typeface="Century Gothic"/>
            </a:endParaRPr>
          </a:p>
          <a:p>
            <a:pPr marL="1371600">
              <a:lnSpc>
                <a:spcPct val="90000"/>
              </a:lnSpc>
              <a:spcBef>
                <a:spcPts val="499"/>
              </a:spcBef>
            </a:pPr>
            <a:r>
              <a:rPr b="0" lang="en-US" sz="2800" spc="-1" strike="noStrike">
                <a:solidFill>
                  <a:srgbClr val="ffffff"/>
                </a:solidFill>
                <a:latin typeface="Century Gothic"/>
              </a:rPr>
              <a:t>Country Destination </a:t>
            </a:r>
            <a:endParaRPr b="0" lang="en-US" sz="2800" spc="-1" strike="noStrike">
              <a:solidFill>
                <a:srgbClr val="ffffff"/>
              </a:solidFill>
              <a:latin typeface="Century Gothic"/>
            </a:endParaRPr>
          </a:p>
          <a:p>
            <a:endParaRPr b="0" lang="en-US" sz="2800" spc="-1" strike="noStrike">
              <a:solidFill>
                <a:srgbClr val="ffffff"/>
              </a:solidFill>
              <a:latin typeface="Century Gothic"/>
            </a:endParaRPr>
          </a:p>
          <a:p>
            <a:pPr>
              <a:lnSpc>
                <a:spcPct val="90000"/>
              </a:lnSpc>
              <a:spcBef>
                <a:spcPts val="1001"/>
              </a:spcBef>
            </a:pPr>
            <a:endParaRPr b="0" lang="en-US" sz="2800" spc="-1" strike="noStrike">
              <a:solidFill>
                <a:srgbClr val="ffffff"/>
              </a:solidFill>
              <a:latin typeface="Century Gothic"/>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TextShape 1"/>
          <p:cNvSpPr txBox="1"/>
          <p:nvPr/>
        </p:nvSpPr>
        <p:spPr>
          <a:xfrm>
            <a:off x="1658520" y="901440"/>
            <a:ext cx="8610120" cy="1292760"/>
          </a:xfrm>
          <a:prstGeom prst="rect">
            <a:avLst/>
          </a:prstGeom>
          <a:noFill/>
          <a:ln>
            <a:noFill/>
          </a:ln>
        </p:spPr>
        <p:txBody>
          <a:bodyPr anchor="ctr"/>
          <a:p>
            <a:pPr algn="ctr">
              <a:lnSpc>
                <a:spcPct val="90000"/>
              </a:lnSpc>
            </a:pPr>
            <a:r>
              <a:rPr b="0" lang="en-US" sz="4000" spc="-1" strike="noStrike" cap="all">
                <a:solidFill>
                  <a:srgbClr val="ffffff"/>
                </a:solidFill>
                <a:latin typeface="Century Gothic"/>
              </a:rPr>
              <a:t>Trafficking Data</a:t>
            </a:r>
            <a:endParaRPr b="0" lang="en-US" sz="4000" spc="-1" strike="noStrike">
              <a:solidFill>
                <a:srgbClr val="ffffff"/>
              </a:solidFill>
              <a:latin typeface="Century Gothic"/>
            </a:endParaRPr>
          </a:p>
        </p:txBody>
      </p:sp>
      <p:sp>
        <p:nvSpPr>
          <p:cNvPr id="100" name="TextShape 2"/>
          <p:cNvSpPr txBox="1"/>
          <p:nvPr/>
        </p:nvSpPr>
        <p:spPr>
          <a:xfrm>
            <a:off x="685800" y="2194560"/>
            <a:ext cx="10820160" cy="4023720"/>
          </a:xfrm>
          <a:prstGeom prst="rect">
            <a:avLst/>
          </a:prstGeom>
          <a:noFill/>
          <a:ln>
            <a:noFill/>
          </a:ln>
        </p:spPr>
        <p:txBody>
          <a:bodyPr/>
          <a:p>
            <a:pPr>
              <a:lnSpc>
                <a:spcPct val="90000"/>
              </a:lnSpc>
              <a:spcBef>
                <a:spcPts val="1001"/>
              </a:spcBef>
            </a:pPr>
            <a:r>
              <a:rPr b="0" lang="en-US" sz="2800" spc="-1" strike="noStrike">
                <a:solidFill>
                  <a:srgbClr val="ffffff"/>
                </a:solidFill>
                <a:latin typeface="Century Gothic"/>
              </a:rPr>
              <a:t>Human Trafficking numbers reported</a:t>
            </a:r>
            <a:endParaRPr b="0" lang="en-US" sz="2800" spc="-1" strike="noStrike">
              <a:solidFill>
                <a:srgbClr val="ffffff"/>
              </a:solidFill>
              <a:latin typeface="Century Gothic"/>
            </a:endParaRPr>
          </a:p>
          <a:p>
            <a:pPr>
              <a:lnSpc>
                <a:spcPct val="90000"/>
              </a:lnSpc>
              <a:spcBef>
                <a:spcPts val="1001"/>
              </a:spcBef>
            </a:pPr>
            <a:r>
              <a:rPr b="0" lang="en-US" sz="2800" spc="-1" strike="noStrike">
                <a:solidFill>
                  <a:srgbClr val="ffffff"/>
                </a:solidFill>
                <a:latin typeface="Century Gothic"/>
              </a:rPr>
              <a:t>Data used contained:</a:t>
            </a:r>
            <a:endParaRPr b="0" lang="en-US" sz="2800" spc="-1" strike="noStrike">
              <a:solidFill>
                <a:srgbClr val="ffffff"/>
              </a:solidFill>
              <a:latin typeface="Century Gothic"/>
            </a:endParaRPr>
          </a:p>
          <a:p>
            <a:pPr>
              <a:lnSpc>
                <a:spcPct val="90000"/>
              </a:lnSpc>
              <a:spcBef>
                <a:spcPts val="1001"/>
              </a:spcBef>
            </a:pPr>
            <a:r>
              <a:rPr b="0" lang="en-US" sz="2800" spc="-1" strike="noStrike">
                <a:solidFill>
                  <a:srgbClr val="ffffff"/>
                </a:solidFill>
                <a:latin typeface="Century Gothic"/>
              </a:rPr>
              <a:t>Citizenship of victim </a:t>
            </a:r>
            <a:endParaRPr b="0" lang="en-US" sz="2800" spc="-1" strike="noStrike">
              <a:solidFill>
                <a:srgbClr val="ffffff"/>
              </a:solidFill>
              <a:latin typeface="Century Gothic"/>
            </a:endParaRPr>
          </a:p>
          <a:p>
            <a:pPr>
              <a:lnSpc>
                <a:spcPct val="90000"/>
              </a:lnSpc>
              <a:spcBef>
                <a:spcPts val="1001"/>
              </a:spcBef>
            </a:pPr>
            <a:r>
              <a:rPr b="0" lang="en-US" sz="2800" spc="-1" strike="noStrike">
                <a:solidFill>
                  <a:srgbClr val="ffffff"/>
                </a:solidFill>
                <a:latin typeface="Century Gothic"/>
              </a:rPr>
              <a:t>Year</a:t>
            </a:r>
            <a:endParaRPr b="0" lang="en-US" sz="2800" spc="-1" strike="noStrike">
              <a:solidFill>
                <a:srgbClr val="ffffff"/>
              </a:solidFill>
              <a:latin typeface="Century Gothic"/>
            </a:endParaRPr>
          </a:p>
          <a:p>
            <a:pPr>
              <a:lnSpc>
                <a:spcPct val="90000"/>
              </a:lnSpc>
              <a:spcBef>
                <a:spcPts val="1001"/>
              </a:spcBef>
            </a:pPr>
            <a:r>
              <a:rPr b="0" lang="en-US" sz="2800" spc="-1" strike="noStrike">
                <a:solidFill>
                  <a:srgbClr val="ffffff"/>
                </a:solidFill>
                <a:latin typeface="Century Gothic"/>
              </a:rPr>
              <a:t>Gender</a:t>
            </a:r>
            <a:endParaRPr b="0" lang="en-US" sz="2800" spc="-1" strike="noStrike">
              <a:solidFill>
                <a:srgbClr val="ffffff"/>
              </a:solidFill>
              <a:latin typeface="Century Gothic"/>
            </a:endParaRPr>
          </a:p>
          <a:p>
            <a:pPr>
              <a:lnSpc>
                <a:spcPct val="90000"/>
              </a:lnSpc>
              <a:spcBef>
                <a:spcPts val="1001"/>
              </a:spcBef>
            </a:pPr>
            <a:r>
              <a:rPr b="0" lang="en-US" sz="2800" spc="-1" strike="noStrike">
                <a:solidFill>
                  <a:srgbClr val="ffffff"/>
                </a:solidFill>
                <a:latin typeface="Century Gothic"/>
              </a:rPr>
              <a:t>Country of Exploitation</a:t>
            </a:r>
            <a:endParaRPr b="0" lang="en-US" sz="2800" spc="-1" strike="noStrike">
              <a:solidFill>
                <a:srgbClr val="ffffff"/>
              </a:solidFill>
              <a:latin typeface="Century Gothic"/>
            </a:endParaRPr>
          </a:p>
          <a:p>
            <a:pPr>
              <a:lnSpc>
                <a:spcPct val="90000"/>
              </a:lnSpc>
              <a:spcBef>
                <a:spcPts val="1001"/>
              </a:spcBef>
            </a:pPr>
            <a:r>
              <a:rPr b="0" lang="en-US" sz="2800" spc="-1" strike="noStrike">
                <a:solidFill>
                  <a:srgbClr val="ffffff"/>
                </a:solidFill>
                <a:latin typeface="Century Gothic"/>
              </a:rPr>
              <a:t>Age was defined as Adult, Youth or Unknown</a:t>
            </a:r>
            <a:endParaRPr b="0" lang="en-US" sz="2800" spc="-1" strike="noStrike">
              <a:solidFill>
                <a:srgbClr val="ffffff"/>
              </a:solidFill>
              <a:latin typeface="Century Gothic"/>
            </a:endParaRPr>
          </a:p>
          <a:p>
            <a:pPr>
              <a:lnSpc>
                <a:spcPct val="90000"/>
              </a:lnSpc>
              <a:spcBef>
                <a:spcPts val="1001"/>
              </a:spcBef>
            </a:pPr>
            <a:endParaRPr b="0" lang="en-US" sz="2800" spc="-1" strike="noStrike">
              <a:solidFill>
                <a:srgbClr val="ffffff"/>
              </a:solidFill>
              <a:latin typeface="Century Gothic"/>
            </a:endParaRPr>
          </a:p>
          <a:p>
            <a:pPr>
              <a:lnSpc>
                <a:spcPct val="90000"/>
              </a:lnSpc>
              <a:spcBef>
                <a:spcPts val="1001"/>
              </a:spcBef>
            </a:pPr>
            <a:endParaRPr b="0" lang="en-US" sz="2800" spc="-1" strike="noStrike">
              <a:solidFill>
                <a:srgbClr val="ffffff"/>
              </a:solidFill>
              <a:latin typeface="Century Gothic"/>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TextShape 1"/>
          <p:cNvSpPr txBox="1"/>
          <p:nvPr/>
        </p:nvSpPr>
        <p:spPr>
          <a:xfrm>
            <a:off x="1479240" y="901440"/>
            <a:ext cx="8610120" cy="1292760"/>
          </a:xfrm>
          <a:prstGeom prst="rect">
            <a:avLst/>
          </a:prstGeom>
          <a:noFill/>
          <a:ln>
            <a:noFill/>
          </a:ln>
        </p:spPr>
        <p:txBody>
          <a:bodyPr anchor="ctr"/>
          <a:p>
            <a:pPr algn="ctr">
              <a:lnSpc>
                <a:spcPct val="90000"/>
              </a:lnSpc>
            </a:pPr>
            <a:r>
              <a:rPr b="0" lang="en-US" sz="4000" spc="-1" strike="noStrike" cap="all">
                <a:solidFill>
                  <a:srgbClr val="ffffff"/>
                </a:solidFill>
                <a:latin typeface="Century Gothic"/>
              </a:rPr>
              <a:t>Economic indicators</a:t>
            </a:r>
            <a:endParaRPr b="0" lang="en-US" sz="4000" spc="-1" strike="noStrike">
              <a:solidFill>
                <a:srgbClr val="ffffff"/>
              </a:solidFill>
              <a:latin typeface="Century Gothic"/>
            </a:endParaRPr>
          </a:p>
        </p:txBody>
      </p:sp>
      <p:sp>
        <p:nvSpPr>
          <p:cNvPr id="102" name="TextShape 2"/>
          <p:cNvSpPr txBox="1"/>
          <p:nvPr/>
        </p:nvSpPr>
        <p:spPr>
          <a:xfrm>
            <a:off x="685800" y="2194560"/>
            <a:ext cx="10820160" cy="4023720"/>
          </a:xfrm>
          <a:prstGeom prst="rect">
            <a:avLst/>
          </a:prstGeom>
          <a:noFill/>
          <a:ln>
            <a:noFill/>
          </a:ln>
        </p:spPr>
        <p:txBody>
          <a:bodyPr>
            <a:normAutofit/>
          </a:bodyPr>
          <a:p>
            <a:pPr>
              <a:lnSpc>
                <a:spcPct val="90000"/>
              </a:lnSpc>
              <a:spcBef>
                <a:spcPts val="1001"/>
              </a:spcBef>
            </a:pPr>
            <a:r>
              <a:rPr b="0" lang="en-US" sz="2800" spc="-1" strike="noStrike">
                <a:solidFill>
                  <a:srgbClr val="ffffff"/>
                </a:solidFill>
                <a:latin typeface="Century Gothic"/>
              </a:rPr>
              <a:t>GDP (PPP: Purchasing Power Parity)</a:t>
            </a:r>
            <a:endParaRPr b="0" lang="en-US" sz="2800" spc="-1" strike="noStrike">
              <a:solidFill>
                <a:srgbClr val="ffffff"/>
              </a:solidFill>
              <a:latin typeface="Century Gothic"/>
            </a:endParaRPr>
          </a:p>
          <a:p>
            <a:pPr>
              <a:lnSpc>
                <a:spcPct val="90000"/>
              </a:lnSpc>
              <a:spcBef>
                <a:spcPts val="1001"/>
              </a:spcBef>
            </a:pPr>
            <a:r>
              <a:rPr b="0" lang="en-US" sz="2800" spc="-1" strike="noStrike">
                <a:solidFill>
                  <a:srgbClr val="ffffff"/>
                </a:solidFill>
                <a:latin typeface="Century Gothic"/>
              </a:rPr>
              <a:t>YEAR</a:t>
            </a:r>
            <a:endParaRPr b="0" lang="en-US" sz="2800" spc="-1" strike="noStrike">
              <a:solidFill>
                <a:srgbClr val="ffffff"/>
              </a:solidFill>
              <a:latin typeface="Century Gothic"/>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Vapor Trail</Template>
  <TotalTime>245</TotalTime>
  <Application>LibreOffice/6.0.7.3$Linux_X86_64 LibreOffice_project/00m0$Build-3</Application>
  <Words>231</Words>
  <Paragraphs>49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2019-01-09T14:47:30Z</dcterms:created>
  <dc:creator>Matthew Tabaka</dc:creator>
  <dc:description/>
  <dc:language>en-US</dc:language>
  <cp:lastModifiedBy/>
  <dcterms:modified xsi:type="dcterms:W3CDTF">2019-01-10T17:17:11Z</dcterms:modified>
  <cp:revision>11</cp:revision>
  <dc:subject/>
  <dc:title>Human Trafficking and migration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16.0016</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13</vt:i4>
  </property>
</Properties>
</file>